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93" r:id="rId8"/>
    <p:sldId id="294" r:id="rId9"/>
    <p:sldId id="297" r:id="rId10"/>
    <p:sldId id="296" r:id="rId11"/>
    <p:sldId id="299" r:id="rId12"/>
    <p:sldId id="313" r:id="rId13"/>
    <p:sldId id="314" r:id="rId14"/>
    <p:sldId id="315" r:id="rId15"/>
    <p:sldId id="316" r:id="rId16"/>
    <p:sldId id="317" r:id="rId17"/>
    <p:sldId id="319" r:id="rId18"/>
    <p:sldId id="318" r:id="rId19"/>
    <p:sldId id="320" r:id="rId20"/>
    <p:sldId id="312" r:id="rId21"/>
    <p:sldId id="321" r:id="rId22"/>
    <p:sldId id="267" r:id="rId23"/>
    <p:sldId id="268" r:id="rId24"/>
    <p:sldId id="270" r:id="rId25"/>
    <p:sldId id="292" r:id="rId26"/>
    <p:sldId id="311" r:id="rId27"/>
    <p:sldId id="310" r:id="rId28"/>
    <p:sldId id="309" r:id="rId29"/>
    <p:sldId id="308" r:id="rId30"/>
    <p:sldId id="307" r:id="rId31"/>
    <p:sldId id="306" r:id="rId32"/>
    <p:sldId id="302" r:id="rId33"/>
    <p:sldId id="295" r:id="rId34"/>
    <p:sldId id="301" r:id="rId35"/>
    <p:sldId id="305" r:id="rId36"/>
    <p:sldId id="303" r:id="rId37"/>
    <p:sldId id="304" r:id="rId3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IBM Plex Sans" panose="020B0503050203000203" pitchFamily="34" charset="0"/>
      <p:regular r:id="rId44"/>
      <p:bold r:id="rId45"/>
      <p:italic r:id="rId46"/>
      <p:boldItalic r:id="rId47"/>
    </p:embeddedFont>
    <p:embeddedFont>
      <p:font typeface="Karla" pitchFamily="2" charset="0"/>
      <p:regular r:id="rId48"/>
      <p:bold r:id="rId49"/>
    </p:embeddedFont>
    <p:embeddedFont>
      <p:font typeface="Lato" panose="020F0502020204030203" pitchFamily="34" charset="0"/>
      <p:regular r:id="rId50"/>
      <p:bold r:id="rId51"/>
      <p:italic r:id="rId52"/>
      <p:boldItalic r:id="rId53"/>
    </p:embeddedFont>
    <p:embeddedFont>
      <p:font typeface="Neucha" panose="020B0604020202020204" charset="0"/>
      <p:regular r:id="rId54"/>
    </p:embeddedFont>
    <p:embeddedFont>
      <p:font typeface="Nunito" pitchFamily="2" charset="0"/>
      <p:regular r:id="rId55"/>
      <p:bold r:id="rId56"/>
      <p:italic r:id="rId57"/>
      <p:boldItalic r:id="rId58"/>
    </p:embeddedFont>
    <p:embeddedFont>
      <p:font typeface="Nunito Black" pitchFamily="2" charset="0"/>
      <p:bold r:id="rId59"/>
      <p:boldItalic r:id="rId60"/>
    </p:embeddedFont>
    <p:embeddedFont>
      <p:font typeface="Patrick Hand" panose="00000500000000000000" pitchFamily="2" charset="0"/>
      <p:regular r:id="rId61"/>
    </p:embeddedFont>
    <p:embeddedFont>
      <p:font typeface="Permanent Marker" panose="020B0604020202020204" charset="0"/>
      <p:regular r:id="rId62"/>
    </p:embeddedFont>
    <p:embeddedFont>
      <p:font typeface="Roboto Condensed" panose="02000000000000000000" pitchFamily="2" charset="0"/>
      <p:regular r:id="rId63"/>
      <p:bold r:id="rId64"/>
      <p:italic r:id="rId65"/>
      <p:boldItalic r:id="rId66"/>
    </p:embeddedFont>
    <p:embeddedFont>
      <p:font typeface="Roboto Condensed Light" panose="02000000000000000000" pitchFamily="2" charset="0"/>
      <p:regular r:id="rId67"/>
      <p:italic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2FF181-E97A-D694-453E-453CA974D257}" v="97" dt="2022-07-07T04:26:47.557"/>
    <p1510:client id="{22C30CBE-DF9A-D95D-1F5A-2DF92A7D2097}" v="11" dt="2022-07-07T04:26:25.504"/>
    <p1510:client id="{3DD2DE27-9F71-4C56-A29B-59996BB619CE}" v="56" dt="2022-07-07T02:35:45.048"/>
    <p1510:client id="{7896C375-EFF3-288C-8956-C44E6D24C675}" v="3" dt="2022-07-07T00:16:00.596"/>
  </p1510:revLst>
</p1510:revInfo>
</file>

<file path=ppt/tableStyles.xml><?xml version="1.0" encoding="utf-8"?>
<a:tblStyleLst xmlns:a="http://schemas.openxmlformats.org/drawingml/2006/main" def="{2EC83275-C360-4559-BFF1-1D56CFA00EB4}">
  <a:tblStyle styleId="{2EC83275-C360-4559-BFF1-1D56CFA00E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38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63" Type="http://schemas.openxmlformats.org/officeDocument/2006/relationships/font" Target="fonts/font24.fntdata"/><Relationship Id="rId68" Type="http://schemas.openxmlformats.org/officeDocument/2006/relationships/font" Target="fonts/font29.fntdata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66" Type="http://schemas.openxmlformats.org/officeDocument/2006/relationships/font" Target="fonts/font2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61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openxmlformats.org/officeDocument/2006/relationships/font" Target="fonts/font26.fntdata"/><Relationship Id="rId73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font" Target="fonts/font25.fntdata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67" Type="http://schemas.openxmlformats.org/officeDocument/2006/relationships/font" Target="fonts/font28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font" Target="fonts/font23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jp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e3d74bacbb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" name="Google Shape;1206;ge3d74bacbb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e3d74bacbb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e3d74bacbb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b8162a798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b8162a798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b8162a798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b8162a798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87095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d88af441a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d88af441a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84df13739a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84df13739a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" name="Google Shape;2641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2" name="Google Shape;2642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b5cfccbf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b5cfccbf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8fb8d6ea64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8fb8d6ea64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8fb8d6ea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8fb8d6ea6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d88af441a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d88af441a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8fb8d6ea64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8fb8d6ea64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4708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8fb8d6ea64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8fb8d6ea64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1486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d88af441a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d88af441a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508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713400" y="1764875"/>
            <a:ext cx="26769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400" y="539375"/>
            <a:ext cx="60036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8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0"/>
          <p:cNvSpPr txBox="1">
            <a:spLocks noGrp="1"/>
          </p:cNvSpPr>
          <p:nvPr>
            <p:ph type="body" idx="1"/>
          </p:nvPr>
        </p:nvSpPr>
        <p:spPr>
          <a:xfrm>
            <a:off x="1687050" y="1759501"/>
            <a:ext cx="5769900" cy="23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Font typeface="Karla"/>
              <a:buChar char="●"/>
              <a:defRPr sz="16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Karla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■"/>
              <a:defRPr/>
            </a:lvl9pPr>
          </a:lstStyle>
          <a:p>
            <a:endParaRPr/>
          </a:p>
        </p:txBody>
      </p:sp>
      <p:sp>
        <p:nvSpPr>
          <p:cNvPr id="325" name="Google Shape;325;p20"/>
          <p:cNvSpPr txBox="1">
            <a:spLocks noGrp="1"/>
          </p:cNvSpPr>
          <p:nvPr>
            <p:ph type="title"/>
          </p:nvPr>
        </p:nvSpPr>
        <p:spPr>
          <a:xfrm>
            <a:off x="1687050" y="1065000"/>
            <a:ext cx="576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20"/>
          <p:cNvSpPr/>
          <p:nvPr/>
        </p:nvSpPr>
        <p:spPr>
          <a:xfrm rot="692880">
            <a:off x="6860323" y="3364248"/>
            <a:ext cx="3259381" cy="1810340"/>
          </a:xfrm>
          <a:custGeom>
            <a:avLst/>
            <a:gdLst/>
            <a:ahLst/>
            <a:cxnLst/>
            <a:rect l="l" t="t" r="r" b="b"/>
            <a:pathLst>
              <a:path w="18932" h="10515" extrusionOk="0">
                <a:moveTo>
                  <a:pt x="8514" y="394"/>
                </a:moveTo>
                <a:cubicBezTo>
                  <a:pt x="8562" y="513"/>
                  <a:pt x="8669" y="608"/>
                  <a:pt x="8800" y="608"/>
                </a:cubicBezTo>
                <a:cubicBezTo>
                  <a:pt x="8835" y="608"/>
                  <a:pt x="8859" y="608"/>
                  <a:pt x="8871" y="596"/>
                </a:cubicBezTo>
                <a:lnTo>
                  <a:pt x="10026" y="2573"/>
                </a:lnTo>
                <a:cubicBezTo>
                  <a:pt x="9943" y="2632"/>
                  <a:pt x="9907" y="2704"/>
                  <a:pt x="9907" y="2811"/>
                </a:cubicBezTo>
                <a:cubicBezTo>
                  <a:pt x="9907" y="2918"/>
                  <a:pt x="9943" y="2989"/>
                  <a:pt x="10026" y="3049"/>
                </a:cubicBezTo>
                <a:lnTo>
                  <a:pt x="8907" y="4978"/>
                </a:lnTo>
                <a:cubicBezTo>
                  <a:pt x="8871" y="4966"/>
                  <a:pt x="8847" y="4966"/>
                  <a:pt x="8800" y="4966"/>
                </a:cubicBezTo>
                <a:cubicBezTo>
                  <a:pt x="8657" y="4966"/>
                  <a:pt x="8514" y="5073"/>
                  <a:pt x="8502" y="5216"/>
                </a:cubicBezTo>
                <a:lnTo>
                  <a:pt x="6240" y="5216"/>
                </a:lnTo>
                <a:cubicBezTo>
                  <a:pt x="6216" y="5073"/>
                  <a:pt x="6097" y="4966"/>
                  <a:pt x="5942" y="4966"/>
                </a:cubicBezTo>
                <a:cubicBezTo>
                  <a:pt x="5918" y="4966"/>
                  <a:pt x="5871" y="4966"/>
                  <a:pt x="5835" y="4978"/>
                </a:cubicBezTo>
                <a:lnTo>
                  <a:pt x="4728" y="3049"/>
                </a:lnTo>
                <a:cubicBezTo>
                  <a:pt x="4799" y="2989"/>
                  <a:pt x="4847" y="2894"/>
                  <a:pt x="4847" y="2811"/>
                </a:cubicBezTo>
                <a:cubicBezTo>
                  <a:pt x="4847" y="2704"/>
                  <a:pt x="4799" y="2620"/>
                  <a:pt x="4728" y="2573"/>
                </a:cubicBezTo>
                <a:lnTo>
                  <a:pt x="5871" y="596"/>
                </a:lnTo>
                <a:cubicBezTo>
                  <a:pt x="5895" y="596"/>
                  <a:pt x="5918" y="608"/>
                  <a:pt x="5942" y="608"/>
                </a:cubicBezTo>
                <a:cubicBezTo>
                  <a:pt x="6073" y="608"/>
                  <a:pt x="6192" y="513"/>
                  <a:pt x="6228" y="394"/>
                </a:cubicBezTo>
                <a:close/>
                <a:moveTo>
                  <a:pt x="17075" y="382"/>
                </a:moveTo>
                <a:cubicBezTo>
                  <a:pt x="17122" y="501"/>
                  <a:pt x="17229" y="596"/>
                  <a:pt x="17360" y="596"/>
                </a:cubicBezTo>
                <a:lnTo>
                  <a:pt x="17420" y="596"/>
                </a:lnTo>
                <a:lnTo>
                  <a:pt x="18539" y="2525"/>
                </a:lnTo>
                <a:cubicBezTo>
                  <a:pt x="18420" y="2573"/>
                  <a:pt x="18337" y="2680"/>
                  <a:pt x="18337" y="2811"/>
                </a:cubicBezTo>
                <a:cubicBezTo>
                  <a:pt x="18337" y="2942"/>
                  <a:pt x="18432" y="3049"/>
                  <a:pt x="18539" y="3085"/>
                </a:cubicBezTo>
                <a:lnTo>
                  <a:pt x="17444" y="4978"/>
                </a:lnTo>
                <a:cubicBezTo>
                  <a:pt x="17420" y="4966"/>
                  <a:pt x="17384" y="4966"/>
                  <a:pt x="17360" y="4966"/>
                </a:cubicBezTo>
                <a:cubicBezTo>
                  <a:pt x="17205" y="4966"/>
                  <a:pt x="17075" y="5073"/>
                  <a:pt x="17063" y="5216"/>
                </a:cubicBezTo>
                <a:lnTo>
                  <a:pt x="14789" y="5216"/>
                </a:lnTo>
                <a:cubicBezTo>
                  <a:pt x="14753" y="5073"/>
                  <a:pt x="14634" y="4966"/>
                  <a:pt x="14491" y="4966"/>
                </a:cubicBezTo>
                <a:cubicBezTo>
                  <a:pt x="14455" y="4966"/>
                  <a:pt x="14408" y="4978"/>
                  <a:pt x="14384" y="4978"/>
                </a:cubicBezTo>
                <a:lnTo>
                  <a:pt x="13253" y="3037"/>
                </a:lnTo>
                <a:cubicBezTo>
                  <a:pt x="13324" y="2978"/>
                  <a:pt x="13372" y="2894"/>
                  <a:pt x="13372" y="2787"/>
                </a:cubicBezTo>
                <a:cubicBezTo>
                  <a:pt x="13372" y="2704"/>
                  <a:pt x="13324" y="2608"/>
                  <a:pt x="13265" y="2549"/>
                </a:cubicBezTo>
                <a:lnTo>
                  <a:pt x="14408" y="572"/>
                </a:lnTo>
                <a:cubicBezTo>
                  <a:pt x="14443" y="572"/>
                  <a:pt x="14467" y="596"/>
                  <a:pt x="14491" y="596"/>
                </a:cubicBezTo>
                <a:cubicBezTo>
                  <a:pt x="14622" y="596"/>
                  <a:pt x="14741" y="501"/>
                  <a:pt x="14765" y="382"/>
                </a:cubicBezTo>
                <a:close/>
                <a:moveTo>
                  <a:pt x="4251" y="2835"/>
                </a:moveTo>
                <a:cubicBezTo>
                  <a:pt x="4275" y="2989"/>
                  <a:pt x="4394" y="3085"/>
                  <a:pt x="4549" y="3085"/>
                </a:cubicBezTo>
                <a:cubicBezTo>
                  <a:pt x="4573" y="3085"/>
                  <a:pt x="4585" y="3085"/>
                  <a:pt x="4621" y="3073"/>
                </a:cubicBezTo>
                <a:lnTo>
                  <a:pt x="5752" y="5025"/>
                </a:lnTo>
                <a:cubicBezTo>
                  <a:pt x="5692" y="5085"/>
                  <a:pt x="5645" y="5156"/>
                  <a:pt x="5645" y="5252"/>
                </a:cubicBezTo>
                <a:cubicBezTo>
                  <a:pt x="5645" y="5335"/>
                  <a:pt x="5692" y="5418"/>
                  <a:pt x="5752" y="5466"/>
                </a:cubicBezTo>
                <a:lnTo>
                  <a:pt x="4632" y="7407"/>
                </a:lnTo>
                <a:cubicBezTo>
                  <a:pt x="4621" y="7407"/>
                  <a:pt x="4585" y="7395"/>
                  <a:pt x="4561" y="7395"/>
                </a:cubicBezTo>
                <a:cubicBezTo>
                  <a:pt x="4406" y="7395"/>
                  <a:pt x="4275" y="7514"/>
                  <a:pt x="4263" y="7657"/>
                </a:cubicBezTo>
                <a:lnTo>
                  <a:pt x="1954" y="7657"/>
                </a:lnTo>
                <a:cubicBezTo>
                  <a:pt x="1942" y="7514"/>
                  <a:pt x="1799" y="7395"/>
                  <a:pt x="1656" y="7395"/>
                </a:cubicBezTo>
                <a:cubicBezTo>
                  <a:pt x="1620" y="7395"/>
                  <a:pt x="1584" y="7395"/>
                  <a:pt x="1549" y="7407"/>
                </a:cubicBezTo>
                <a:lnTo>
                  <a:pt x="441" y="5514"/>
                </a:lnTo>
                <a:cubicBezTo>
                  <a:pt x="513" y="5454"/>
                  <a:pt x="572" y="5371"/>
                  <a:pt x="572" y="5264"/>
                </a:cubicBezTo>
                <a:cubicBezTo>
                  <a:pt x="572" y="5156"/>
                  <a:pt x="525" y="5073"/>
                  <a:pt x="441" y="5013"/>
                </a:cubicBezTo>
                <a:lnTo>
                  <a:pt x="1549" y="3073"/>
                </a:lnTo>
                <a:cubicBezTo>
                  <a:pt x="1584" y="3085"/>
                  <a:pt x="1608" y="3085"/>
                  <a:pt x="1644" y="3085"/>
                </a:cubicBezTo>
                <a:cubicBezTo>
                  <a:pt x="1787" y="3085"/>
                  <a:pt x="1906" y="2989"/>
                  <a:pt x="1942" y="2835"/>
                </a:cubicBezTo>
                <a:close/>
                <a:moveTo>
                  <a:pt x="8502" y="5311"/>
                </a:moveTo>
                <a:cubicBezTo>
                  <a:pt x="8538" y="5454"/>
                  <a:pt x="8645" y="5561"/>
                  <a:pt x="8800" y="5561"/>
                </a:cubicBezTo>
                <a:cubicBezTo>
                  <a:pt x="8835" y="5561"/>
                  <a:pt x="8871" y="5561"/>
                  <a:pt x="8907" y="5549"/>
                </a:cubicBezTo>
                <a:lnTo>
                  <a:pt x="10026" y="7478"/>
                </a:lnTo>
                <a:cubicBezTo>
                  <a:pt x="9943" y="7538"/>
                  <a:pt x="9907" y="7609"/>
                  <a:pt x="9907" y="7716"/>
                </a:cubicBezTo>
                <a:cubicBezTo>
                  <a:pt x="9907" y="7823"/>
                  <a:pt x="9943" y="7907"/>
                  <a:pt x="10026" y="7954"/>
                </a:cubicBezTo>
                <a:lnTo>
                  <a:pt x="8895" y="9955"/>
                </a:lnTo>
                <a:cubicBezTo>
                  <a:pt x="8859" y="9955"/>
                  <a:pt x="8847" y="9931"/>
                  <a:pt x="8812" y="9931"/>
                </a:cubicBezTo>
                <a:cubicBezTo>
                  <a:pt x="8681" y="9931"/>
                  <a:pt x="8562" y="10026"/>
                  <a:pt x="8538" y="10145"/>
                </a:cubicBezTo>
                <a:lnTo>
                  <a:pt x="6240" y="10145"/>
                </a:lnTo>
                <a:cubicBezTo>
                  <a:pt x="6192" y="10026"/>
                  <a:pt x="6085" y="9931"/>
                  <a:pt x="5954" y="9931"/>
                </a:cubicBezTo>
                <a:cubicBezTo>
                  <a:pt x="5930" y="9931"/>
                  <a:pt x="5895" y="9931"/>
                  <a:pt x="5883" y="9955"/>
                </a:cubicBezTo>
                <a:lnTo>
                  <a:pt x="4740" y="7978"/>
                </a:lnTo>
                <a:cubicBezTo>
                  <a:pt x="4823" y="7919"/>
                  <a:pt x="4871" y="7823"/>
                  <a:pt x="4871" y="7716"/>
                </a:cubicBezTo>
                <a:cubicBezTo>
                  <a:pt x="4871" y="7609"/>
                  <a:pt x="4823" y="7526"/>
                  <a:pt x="4740" y="7466"/>
                </a:cubicBezTo>
                <a:lnTo>
                  <a:pt x="5835" y="5549"/>
                </a:lnTo>
                <a:cubicBezTo>
                  <a:pt x="5871" y="5561"/>
                  <a:pt x="5895" y="5561"/>
                  <a:pt x="5942" y="5561"/>
                </a:cubicBezTo>
                <a:cubicBezTo>
                  <a:pt x="6085" y="5561"/>
                  <a:pt x="6228" y="5454"/>
                  <a:pt x="6240" y="5311"/>
                </a:cubicBezTo>
                <a:close/>
                <a:moveTo>
                  <a:pt x="14205" y="5323"/>
                </a:moveTo>
                <a:cubicBezTo>
                  <a:pt x="14229" y="5466"/>
                  <a:pt x="14348" y="5573"/>
                  <a:pt x="14503" y="5573"/>
                </a:cubicBezTo>
                <a:cubicBezTo>
                  <a:pt x="14538" y="5573"/>
                  <a:pt x="14574" y="5561"/>
                  <a:pt x="14598" y="5561"/>
                </a:cubicBezTo>
                <a:lnTo>
                  <a:pt x="15705" y="7502"/>
                </a:lnTo>
                <a:cubicBezTo>
                  <a:pt x="15646" y="7550"/>
                  <a:pt x="15598" y="7633"/>
                  <a:pt x="15598" y="7740"/>
                </a:cubicBezTo>
                <a:cubicBezTo>
                  <a:pt x="15598" y="7835"/>
                  <a:pt x="15646" y="7919"/>
                  <a:pt x="15717" y="7978"/>
                </a:cubicBezTo>
                <a:lnTo>
                  <a:pt x="14574" y="9966"/>
                </a:lnTo>
                <a:cubicBezTo>
                  <a:pt x="14538" y="9955"/>
                  <a:pt x="14515" y="9955"/>
                  <a:pt x="14491" y="9955"/>
                </a:cubicBezTo>
                <a:cubicBezTo>
                  <a:pt x="14348" y="9955"/>
                  <a:pt x="14229" y="10038"/>
                  <a:pt x="14205" y="10157"/>
                </a:cubicBezTo>
                <a:lnTo>
                  <a:pt x="11955" y="10157"/>
                </a:lnTo>
                <a:cubicBezTo>
                  <a:pt x="11907" y="10038"/>
                  <a:pt x="11812" y="9955"/>
                  <a:pt x="11669" y="9955"/>
                </a:cubicBezTo>
                <a:cubicBezTo>
                  <a:pt x="11645" y="9955"/>
                  <a:pt x="11610" y="9955"/>
                  <a:pt x="11586" y="9966"/>
                </a:cubicBezTo>
                <a:lnTo>
                  <a:pt x="10419" y="7954"/>
                </a:lnTo>
                <a:cubicBezTo>
                  <a:pt x="10502" y="7895"/>
                  <a:pt x="10538" y="7823"/>
                  <a:pt x="10538" y="7716"/>
                </a:cubicBezTo>
                <a:cubicBezTo>
                  <a:pt x="10538" y="7633"/>
                  <a:pt x="10502" y="7550"/>
                  <a:pt x="10431" y="7502"/>
                </a:cubicBezTo>
                <a:lnTo>
                  <a:pt x="11550" y="5549"/>
                </a:lnTo>
                <a:cubicBezTo>
                  <a:pt x="11586" y="5561"/>
                  <a:pt x="11621" y="5573"/>
                  <a:pt x="11669" y="5573"/>
                </a:cubicBezTo>
                <a:cubicBezTo>
                  <a:pt x="11824" y="5573"/>
                  <a:pt x="11955" y="5466"/>
                  <a:pt x="11967" y="5323"/>
                </a:cubicBezTo>
                <a:close/>
                <a:moveTo>
                  <a:pt x="14503" y="1"/>
                </a:moveTo>
                <a:cubicBezTo>
                  <a:pt x="14336" y="1"/>
                  <a:pt x="14205" y="132"/>
                  <a:pt x="14205" y="299"/>
                </a:cubicBezTo>
                <a:cubicBezTo>
                  <a:pt x="14205" y="394"/>
                  <a:pt x="14265" y="489"/>
                  <a:pt x="14336" y="549"/>
                </a:cubicBezTo>
                <a:lnTo>
                  <a:pt x="13181" y="2525"/>
                </a:lnTo>
                <a:cubicBezTo>
                  <a:pt x="13145" y="2513"/>
                  <a:pt x="13098" y="2513"/>
                  <a:pt x="13074" y="2513"/>
                </a:cubicBezTo>
                <a:cubicBezTo>
                  <a:pt x="12907" y="2513"/>
                  <a:pt x="12776" y="2644"/>
                  <a:pt x="12776" y="2811"/>
                </a:cubicBezTo>
                <a:cubicBezTo>
                  <a:pt x="12776" y="2978"/>
                  <a:pt x="12907" y="3108"/>
                  <a:pt x="13074" y="3108"/>
                </a:cubicBezTo>
                <a:cubicBezTo>
                  <a:pt x="13110" y="3108"/>
                  <a:pt x="13145" y="3085"/>
                  <a:pt x="13181" y="3085"/>
                </a:cubicBezTo>
                <a:lnTo>
                  <a:pt x="14288" y="5037"/>
                </a:lnTo>
                <a:cubicBezTo>
                  <a:pt x="14229" y="5085"/>
                  <a:pt x="14193" y="5156"/>
                  <a:pt x="14193" y="5228"/>
                </a:cubicBezTo>
                <a:lnTo>
                  <a:pt x="11955" y="5228"/>
                </a:lnTo>
                <a:cubicBezTo>
                  <a:pt x="11919" y="5085"/>
                  <a:pt x="11812" y="4978"/>
                  <a:pt x="11657" y="4978"/>
                </a:cubicBezTo>
                <a:cubicBezTo>
                  <a:pt x="11490" y="4978"/>
                  <a:pt x="11360" y="5109"/>
                  <a:pt x="11360" y="5275"/>
                </a:cubicBezTo>
                <a:cubicBezTo>
                  <a:pt x="11360" y="5371"/>
                  <a:pt x="11407" y="5442"/>
                  <a:pt x="11467" y="5502"/>
                </a:cubicBezTo>
                <a:lnTo>
                  <a:pt x="10347" y="7454"/>
                </a:lnTo>
                <a:cubicBezTo>
                  <a:pt x="10324" y="7430"/>
                  <a:pt x="10276" y="7419"/>
                  <a:pt x="10228" y="7419"/>
                </a:cubicBezTo>
                <a:cubicBezTo>
                  <a:pt x="10181" y="7419"/>
                  <a:pt x="10157" y="7430"/>
                  <a:pt x="10121" y="7430"/>
                </a:cubicBezTo>
                <a:lnTo>
                  <a:pt x="9014" y="5502"/>
                </a:lnTo>
                <a:cubicBezTo>
                  <a:pt x="9085" y="5442"/>
                  <a:pt x="9133" y="5347"/>
                  <a:pt x="9133" y="5264"/>
                </a:cubicBezTo>
                <a:cubicBezTo>
                  <a:pt x="9133" y="5156"/>
                  <a:pt x="9085" y="5085"/>
                  <a:pt x="9014" y="5025"/>
                </a:cubicBezTo>
                <a:lnTo>
                  <a:pt x="10121" y="3085"/>
                </a:lnTo>
                <a:cubicBezTo>
                  <a:pt x="10157" y="3108"/>
                  <a:pt x="10181" y="3108"/>
                  <a:pt x="10228" y="3108"/>
                </a:cubicBezTo>
                <a:cubicBezTo>
                  <a:pt x="10395" y="3108"/>
                  <a:pt x="10526" y="2966"/>
                  <a:pt x="10526" y="2811"/>
                </a:cubicBezTo>
                <a:cubicBezTo>
                  <a:pt x="10526" y="2644"/>
                  <a:pt x="10395" y="2513"/>
                  <a:pt x="10228" y="2513"/>
                </a:cubicBezTo>
                <a:cubicBezTo>
                  <a:pt x="10205" y="2513"/>
                  <a:pt x="10157" y="2525"/>
                  <a:pt x="10121" y="2525"/>
                </a:cubicBezTo>
                <a:lnTo>
                  <a:pt x="8990" y="561"/>
                </a:lnTo>
                <a:cubicBezTo>
                  <a:pt x="9085" y="501"/>
                  <a:pt x="9133" y="406"/>
                  <a:pt x="9133" y="311"/>
                </a:cubicBezTo>
                <a:cubicBezTo>
                  <a:pt x="9133" y="144"/>
                  <a:pt x="8990" y="13"/>
                  <a:pt x="8835" y="13"/>
                </a:cubicBezTo>
                <a:cubicBezTo>
                  <a:pt x="8669" y="13"/>
                  <a:pt x="8538" y="144"/>
                  <a:pt x="8538" y="311"/>
                </a:cubicBezTo>
                <a:lnTo>
                  <a:pt x="6276" y="311"/>
                </a:lnTo>
                <a:cubicBezTo>
                  <a:pt x="6276" y="144"/>
                  <a:pt x="6133" y="13"/>
                  <a:pt x="5978" y="13"/>
                </a:cubicBezTo>
                <a:cubicBezTo>
                  <a:pt x="5811" y="13"/>
                  <a:pt x="5680" y="144"/>
                  <a:pt x="5680" y="311"/>
                </a:cubicBezTo>
                <a:cubicBezTo>
                  <a:pt x="5680" y="406"/>
                  <a:pt x="5740" y="501"/>
                  <a:pt x="5811" y="561"/>
                </a:cubicBezTo>
                <a:lnTo>
                  <a:pt x="4680" y="2525"/>
                </a:lnTo>
                <a:cubicBezTo>
                  <a:pt x="4644" y="2513"/>
                  <a:pt x="4621" y="2513"/>
                  <a:pt x="4585" y="2513"/>
                </a:cubicBezTo>
                <a:cubicBezTo>
                  <a:pt x="4442" y="2513"/>
                  <a:pt x="4311" y="2632"/>
                  <a:pt x="4287" y="2763"/>
                </a:cubicBezTo>
                <a:lnTo>
                  <a:pt x="1989" y="2763"/>
                </a:lnTo>
                <a:cubicBezTo>
                  <a:pt x="1965" y="2608"/>
                  <a:pt x="1835" y="2513"/>
                  <a:pt x="1692" y="2513"/>
                </a:cubicBezTo>
                <a:cubicBezTo>
                  <a:pt x="1525" y="2513"/>
                  <a:pt x="1394" y="2644"/>
                  <a:pt x="1394" y="2811"/>
                </a:cubicBezTo>
                <a:cubicBezTo>
                  <a:pt x="1394" y="2906"/>
                  <a:pt x="1430" y="3001"/>
                  <a:pt x="1513" y="3049"/>
                </a:cubicBezTo>
                <a:lnTo>
                  <a:pt x="394" y="4978"/>
                </a:lnTo>
                <a:cubicBezTo>
                  <a:pt x="358" y="4966"/>
                  <a:pt x="334" y="4966"/>
                  <a:pt x="299" y="4966"/>
                </a:cubicBezTo>
                <a:cubicBezTo>
                  <a:pt x="144" y="4966"/>
                  <a:pt x="1" y="5097"/>
                  <a:pt x="1" y="5264"/>
                </a:cubicBezTo>
                <a:cubicBezTo>
                  <a:pt x="1" y="5430"/>
                  <a:pt x="144" y="5561"/>
                  <a:pt x="299" y="5561"/>
                </a:cubicBezTo>
                <a:cubicBezTo>
                  <a:pt x="334" y="5561"/>
                  <a:pt x="358" y="5561"/>
                  <a:pt x="394" y="5549"/>
                </a:cubicBezTo>
                <a:lnTo>
                  <a:pt x="1513" y="7466"/>
                </a:lnTo>
                <a:cubicBezTo>
                  <a:pt x="1430" y="7526"/>
                  <a:pt x="1394" y="7597"/>
                  <a:pt x="1394" y="7704"/>
                </a:cubicBezTo>
                <a:cubicBezTo>
                  <a:pt x="1394" y="7871"/>
                  <a:pt x="1525" y="8002"/>
                  <a:pt x="1692" y="8002"/>
                </a:cubicBezTo>
                <a:cubicBezTo>
                  <a:pt x="1835" y="8002"/>
                  <a:pt x="1954" y="7895"/>
                  <a:pt x="1989" y="7764"/>
                </a:cubicBezTo>
                <a:lnTo>
                  <a:pt x="4311" y="7764"/>
                </a:lnTo>
                <a:cubicBezTo>
                  <a:pt x="4335" y="7895"/>
                  <a:pt x="4454" y="8002"/>
                  <a:pt x="4609" y="8002"/>
                </a:cubicBezTo>
                <a:cubicBezTo>
                  <a:pt x="4632" y="8002"/>
                  <a:pt x="4644" y="8002"/>
                  <a:pt x="4680" y="7990"/>
                </a:cubicBezTo>
                <a:lnTo>
                  <a:pt x="5823" y="9966"/>
                </a:lnTo>
                <a:cubicBezTo>
                  <a:pt x="5740" y="10026"/>
                  <a:pt x="5692" y="10109"/>
                  <a:pt x="5692" y="10217"/>
                </a:cubicBezTo>
                <a:cubicBezTo>
                  <a:pt x="5692" y="10383"/>
                  <a:pt x="5823" y="10514"/>
                  <a:pt x="5990" y="10514"/>
                </a:cubicBezTo>
                <a:cubicBezTo>
                  <a:pt x="6156" y="10514"/>
                  <a:pt x="6287" y="10383"/>
                  <a:pt x="6287" y="10217"/>
                </a:cubicBezTo>
                <a:lnTo>
                  <a:pt x="8550" y="10217"/>
                </a:lnTo>
                <a:cubicBezTo>
                  <a:pt x="8550" y="10383"/>
                  <a:pt x="8681" y="10514"/>
                  <a:pt x="8847" y="10514"/>
                </a:cubicBezTo>
                <a:cubicBezTo>
                  <a:pt x="9014" y="10514"/>
                  <a:pt x="9145" y="10383"/>
                  <a:pt x="9145" y="10217"/>
                </a:cubicBezTo>
                <a:cubicBezTo>
                  <a:pt x="9145" y="10109"/>
                  <a:pt x="9085" y="10026"/>
                  <a:pt x="9014" y="9966"/>
                </a:cubicBezTo>
                <a:lnTo>
                  <a:pt x="10157" y="7990"/>
                </a:lnTo>
                <a:cubicBezTo>
                  <a:pt x="10181" y="8002"/>
                  <a:pt x="10217" y="8002"/>
                  <a:pt x="10240" y="8002"/>
                </a:cubicBezTo>
                <a:cubicBezTo>
                  <a:pt x="10288" y="8002"/>
                  <a:pt x="10324" y="7990"/>
                  <a:pt x="10347" y="7990"/>
                </a:cubicBezTo>
                <a:lnTo>
                  <a:pt x="11514" y="9978"/>
                </a:lnTo>
                <a:cubicBezTo>
                  <a:pt x="11431" y="10038"/>
                  <a:pt x="11395" y="10133"/>
                  <a:pt x="11395" y="10217"/>
                </a:cubicBezTo>
                <a:cubicBezTo>
                  <a:pt x="11395" y="10383"/>
                  <a:pt x="11526" y="10514"/>
                  <a:pt x="11693" y="10514"/>
                </a:cubicBezTo>
                <a:cubicBezTo>
                  <a:pt x="11848" y="10514"/>
                  <a:pt x="11991" y="10383"/>
                  <a:pt x="11991" y="10217"/>
                </a:cubicBezTo>
                <a:lnTo>
                  <a:pt x="14205" y="10217"/>
                </a:lnTo>
                <a:cubicBezTo>
                  <a:pt x="14205" y="10383"/>
                  <a:pt x="14336" y="10514"/>
                  <a:pt x="14503" y="10514"/>
                </a:cubicBezTo>
                <a:cubicBezTo>
                  <a:pt x="14669" y="10514"/>
                  <a:pt x="14800" y="10383"/>
                  <a:pt x="14800" y="10217"/>
                </a:cubicBezTo>
                <a:cubicBezTo>
                  <a:pt x="14800" y="10109"/>
                  <a:pt x="14753" y="10026"/>
                  <a:pt x="14669" y="9966"/>
                </a:cubicBezTo>
                <a:lnTo>
                  <a:pt x="15812" y="7966"/>
                </a:lnTo>
                <a:cubicBezTo>
                  <a:pt x="15836" y="7990"/>
                  <a:pt x="15872" y="7990"/>
                  <a:pt x="15920" y="7990"/>
                </a:cubicBezTo>
                <a:cubicBezTo>
                  <a:pt x="16074" y="7990"/>
                  <a:pt x="16217" y="7847"/>
                  <a:pt x="16217" y="7692"/>
                </a:cubicBezTo>
                <a:cubicBezTo>
                  <a:pt x="16217" y="7526"/>
                  <a:pt x="16074" y="7395"/>
                  <a:pt x="15920" y="7395"/>
                </a:cubicBezTo>
                <a:cubicBezTo>
                  <a:pt x="15872" y="7395"/>
                  <a:pt x="15836" y="7407"/>
                  <a:pt x="15812" y="7407"/>
                </a:cubicBezTo>
                <a:lnTo>
                  <a:pt x="14693" y="5466"/>
                </a:lnTo>
                <a:cubicBezTo>
                  <a:pt x="14753" y="5430"/>
                  <a:pt x="14789" y="5371"/>
                  <a:pt x="14800" y="5287"/>
                </a:cubicBezTo>
                <a:lnTo>
                  <a:pt x="17075" y="5287"/>
                </a:lnTo>
                <a:cubicBezTo>
                  <a:pt x="17110" y="5442"/>
                  <a:pt x="17229" y="5549"/>
                  <a:pt x="17372" y="5549"/>
                </a:cubicBezTo>
                <a:cubicBezTo>
                  <a:pt x="17539" y="5549"/>
                  <a:pt x="17670" y="5406"/>
                  <a:pt x="17670" y="5252"/>
                </a:cubicBezTo>
                <a:cubicBezTo>
                  <a:pt x="17670" y="5144"/>
                  <a:pt x="17622" y="5049"/>
                  <a:pt x="17539" y="4990"/>
                </a:cubicBezTo>
                <a:lnTo>
                  <a:pt x="18634" y="3073"/>
                </a:lnTo>
                <a:cubicBezTo>
                  <a:pt x="18801" y="3073"/>
                  <a:pt x="18932" y="2942"/>
                  <a:pt x="18932" y="2775"/>
                </a:cubicBezTo>
                <a:cubicBezTo>
                  <a:pt x="18932" y="2644"/>
                  <a:pt x="18801" y="2513"/>
                  <a:pt x="18634" y="2513"/>
                </a:cubicBezTo>
                <a:lnTo>
                  <a:pt x="17503" y="561"/>
                </a:lnTo>
                <a:cubicBezTo>
                  <a:pt x="17598" y="501"/>
                  <a:pt x="17658" y="406"/>
                  <a:pt x="17658" y="299"/>
                </a:cubicBezTo>
                <a:cubicBezTo>
                  <a:pt x="17658" y="132"/>
                  <a:pt x="17527" y="1"/>
                  <a:pt x="17360" y="1"/>
                </a:cubicBezTo>
                <a:cubicBezTo>
                  <a:pt x="17194" y="1"/>
                  <a:pt x="17063" y="132"/>
                  <a:pt x="17063" y="299"/>
                </a:cubicBezTo>
                <a:lnTo>
                  <a:pt x="14800" y="299"/>
                </a:lnTo>
                <a:cubicBezTo>
                  <a:pt x="14800" y="132"/>
                  <a:pt x="14669" y="1"/>
                  <a:pt x="145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0"/>
          <p:cNvSpPr/>
          <p:nvPr/>
        </p:nvSpPr>
        <p:spPr>
          <a:xfrm rot="10800000" flipH="1">
            <a:off x="0" y="3508575"/>
            <a:ext cx="2736789" cy="1634914"/>
          </a:xfrm>
          <a:custGeom>
            <a:avLst/>
            <a:gdLst/>
            <a:ahLst/>
            <a:cxnLst/>
            <a:rect l="l" t="t" r="r" b="b"/>
            <a:pathLst>
              <a:path w="36315" h="21694" extrusionOk="0">
                <a:moveTo>
                  <a:pt x="0" y="1"/>
                </a:moveTo>
                <a:lnTo>
                  <a:pt x="0" y="21694"/>
                </a:lnTo>
                <a:cubicBezTo>
                  <a:pt x="1548" y="21682"/>
                  <a:pt x="3096" y="21504"/>
                  <a:pt x="4620" y="21182"/>
                </a:cubicBezTo>
                <a:cubicBezTo>
                  <a:pt x="5406" y="21015"/>
                  <a:pt x="6203" y="20789"/>
                  <a:pt x="6858" y="20325"/>
                </a:cubicBezTo>
                <a:cubicBezTo>
                  <a:pt x="8192" y="19396"/>
                  <a:pt x="8692" y="17634"/>
                  <a:pt x="9918" y="16574"/>
                </a:cubicBezTo>
                <a:cubicBezTo>
                  <a:pt x="11549" y="15181"/>
                  <a:pt x="13942" y="15336"/>
                  <a:pt x="16085" y="15098"/>
                </a:cubicBezTo>
                <a:cubicBezTo>
                  <a:pt x="19241" y="14741"/>
                  <a:pt x="22253" y="13276"/>
                  <a:pt x="24479" y="11026"/>
                </a:cubicBezTo>
                <a:cubicBezTo>
                  <a:pt x="26742" y="8716"/>
                  <a:pt x="28170" y="5704"/>
                  <a:pt x="30492" y="3454"/>
                </a:cubicBezTo>
                <a:cubicBezTo>
                  <a:pt x="32147" y="1846"/>
                  <a:pt x="34147" y="739"/>
                  <a:pt x="36314" y="1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0"/>
          <p:cNvSpPr/>
          <p:nvPr/>
        </p:nvSpPr>
        <p:spPr>
          <a:xfrm>
            <a:off x="6348398" y="4767499"/>
            <a:ext cx="757644" cy="152679"/>
          </a:xfrm>
          <a:custGeom>
            <a:avLst/>
            <a:gdLst/>
            <a:ahLst/>
            <a:cxnLst/>
            <a:rect l="l" t="t" r="r" b="b"/>
            <a:pathLst>
              <a:path w="18182" h="3664" extrusionOk="0">
                <a:moveTo>
                  <a:pt x="5986" y="1"/>
                </a:moveTo>
                <a:cubicBezTo>
                  <a:pt x="5760" y="1"/>
                  <a:pt x="5535" y="15"/>
                  <a:pt x="5310" y="44"/>
                </a:cubicBezTo>
                <a:cubicBezTo>
                  <a:pt x="3239" y="318"/>
                  <a:pt x="1346" y="1711"/>
                  <a:pt x="0" y="3664"/>
                </a:cubicBezTo>
                <a:lnTo>
                  <a:pt x="18181" y="3664"/>
                </a:lnTo>
                <a:cubicBezTo>
                  <a:pt x="17514" y="2878"/>
                  <a:pt x="16621" y="2366"/>
                  <a:pt x="15716" y="2247"/>
                </a:cubicBezTo>
                <a:cubicBezTo>
                  <a:pt x="15503" y="2214"/>
                  <a:pt x="15288" y="2198"/>
                  <a:pt x="15073" y="2198"/>
                </a:cubicBezTo>
                <a:cubicBezTo>
                  <a:pt x="13796" y="2198"/>
                  <a:pt x="12503" y="2752"/>
                  <a:pt x="11454" y="3628"/>
                </a:cubicBezTo>
                <a:cubicBezTo>
                  <a:pt x="10354" y="1331"/>
                  <a:pt x="8160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0"/>
          <p:cNvSpPr/>
          <p:nvPr/>
        </p:nvSpPr>
        <p:spPr>
          <a:xfrm>
            <a:off x="293425" y="255513"/>
            <a:ext cx="658895" cy="152687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0" name="Google Shape;330;p20"/>
          <p:cNvGrpSpPr/>
          <p:nvPr/>
        </p:nvGrpSpPr>
        <p:grpSpPr>
          <a:xfrm>
            <a:off x="8155460" y="-126950"/>
            <a:ext cx="461700" cy="461700"/>
            <a:chOff x="292035" y="246950"/>
            <a:chExt cx="461700" cy="461700"/>
          </a:xfrm>
        </p:grpSpPr>
        <p:sp>
          <p:nvSpPr>
            <p:cNvPr id="331" name="Google Shape;331;p20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0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0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0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9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4"/>
          <p:cNvSpPr txBox="1">
            <a:spLocks noGrp="1"/>
          </p:cNvSpPr>
          <p:nvPr>
            <p:ph type="title"/>
          </p:nvPr>
        </p:nvSpPr>
        <p:spPr>
          <a:xfrm>
            <a:off x="2697630" y="1122350"/>
            <a:ext cx="3748800" cy="91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54" name="Google Shape;354;p24"/>
          <p:cNvSpPr txBox="1">
            <a:spLocks noGrp="1"/>
          </p:cNvSpPr>
          <p:nvPr>
            <p:ph type="subTitle" idx="1"/>
          </p:nvPr>
        </p:nvSpPr>
        <p:spPr>
          <a:xfrm>
            <a:off x="2697600" y="2039450"/>
            <a:ext cx="3748800" cy="9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55" name="Google Shape;355;p24"/>
          <p:cNvGrpSpPr/>
          <p:nvPr/>
        </p:nvGrpSpPr>
        <p:grpSpPr>
          <a:xfrm rot="-2125106">
            <a:off x="403609" y="3542137"/>
            <a:ext cx="2043264" cy="1022652"/>
            <a:chOff x="2198175" y="2977875"/>
            <a:chExt cx="600700" cy="300650"/>
          </a:xfrm>
        </p:grpSpPr>
        <p:sp>
          <p:nvSpPr>
            <p:cNvPr id="356" name="Google Shape;356;p24"/>
            <p:cNvSpPr/>
            <p:nvPr/>
          </p:nvSpPr>
          <p:spPr>
            <a:xfrm>
              <a:off x="2198175" y="3044550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6"/>
                    <a:pt x="370" y="1667"/>
                    <a:pt x="834" y="1667"/>
                  </a:cubicBezTo>
                  <a:cubicBezTo>
                    <a:pt x="1239" y="1667"/>
                    <a:pt x="1584" y="1370"/>
                    <a:pt x="1656" y="989"/>
                  </a:cubicBezTo>
                  <a:cubicBezTo>
                    <a:pt x="2001" y="1013"/>
                    <a:pt x="2441" y="1084"/>
                    <a:pt x="2930" y="1251"/>
                  </a:cubicBezTo>
                  <a:cubicBezTo>
                    <a:pt x="2918" y="1310"/>
                    <a:pt x="2918" y="1370"/>
                    <a:pt x="2918" y="1406"/>
                  </a:cubicBezTo>
                  <a:cubicBezTo>
                    <a:pt x="2918" y="1870"/>
                    <a:pt x="3287" y="2239"/>
                    <a:pt x="3751" y="2239"/>
                  </a:cubicBezTo>
                  <a:cubicBezTo>
                    <a:pt x="3989" y="2239"/>
                    <a:pt x="4204" y="2156"/>
                    <a:pt x="4346" y="1989"/>
                  </a:cubicBezTo>
                  <a:cubicBezTo>
                    <a:pt x="4644" y="2215"/>
                    <a:pt x="4930" y="2477"/>
                    <a:pt x="5216" y="2799"/>
                  </a:cubicBezTo>
                  <a:cubicBezTo>
                    <a:pt x="5073" y="2941"/>
                    <a:pt x="5001" y="3132"/>
                    <a:pt x="5001" y="3346"/>
                  </a:cubicBezTo>
                  <a:cubicBezTo>
                    <a:pt x="5001" y="3811"/>
                    <a:pt x="5370" y="4180"/>
                    <a:pt x="5835" y="4180"/>
                  </a:cubicBezTo>
                  <a:cubicBezTo>
                    <a:pt x="5942" y="4180"/>
                    <a:pt x="6049" y="4168"/>
                    <a:pt x="6132" y="4120"/>
                  </a:cubicBezTo>
                  <a:cubicBezTo>
                    <a:pt x="6180" y="4192"/>
                    <a:pt x="6228" y="4275"/>
                    <a:pt x="6251" y="4346"/>
                  </a:cubicBezTo>
                  <a:cubicBezTo>
                    <a:pt x="6418" y="4680"/>
                    <a:pt x="6597" y="4977"/>
                    <a:pt x="6775" y="5275"/>
                  </a:cubicBezTo>
                  <a:cubicBezTo>
                    <a:pt x="6621" y="5430"/>
                    <a:pt x="6537" y="5632"/>
                    <a:pt x="6537" y="5858"/>
                  </a:cubicBezTo>
                  <a:cubicBezTo>
                    <a:pt x="6537" y="6323"/>
                    <a:pt x="6906" y="6692"/>
                    <a:pt x="7371" y="6692"/>
                  </a:cubicBezTo>
                  <a:cubicBezTo>
                    <a:pt x="7502" y="6692"/>
                    <a:pt x="7621" y="6668"/>
                    <a:pt x="7728" y="6620"/>
                  </a:cubicBezTo>
                  <a:cubicBezTo>
                    <a:pt x="7990" y="6954"/>
                    <a:pt x="8276" y="7216"/>
                    <a:pt x="8549" y="7442"/>
                  </a:cubicBezTo>
                  <a:cubicBezTo>
                    <a:pt x="8490" y="7549"/>
                    <a:pt x="8454" y="7680"/>
                    <a:pt x="8454" y="7811"/>
                  </a:cubicBezTo>
                  <a:cubicBezTo>
                    <a:pt x="8454" y="8275"/>
                    <a:pt x="8823" y="8644"/>
                    <a:pt x="9288" y="8644"/>
                  </a:cubicBezTo>
                  <a:cubicBezTo>
                    <a:pt x="9573" y="8644"/>
                    <a:pt x="9811" y="8514"/>
                    <a:pt x="9954" y="8299"/>
                  </a:cubicBezTo>
                  <a:cubicBezTo>
                    <a:pt x="10407" y="8478"/>
                    <a:pt x="10823" y="8573"/>
                    <a:pt x="11193" y="8597"/>
                  </a:cubicBezTo>
                  <a:cubicBezTo>
                    <a:pt x="11288" y="9049"/>
                    <a:pt x="11621" y="9359"/>
                    <a:pt x="12038" y="9359"/>
                  </a:cubicBezTo>
                  <a:cubicBezTo>
                    <a:pt x="12455" y="9359"/>
                    <a:pt x="12800" y="9049"/>
                    <a:pt x="12859" y="8644"/>
                  </a:cubicBezTo>
                  <a:cubicBezTo>
                    <a:pt x="13252" y="8597"/>
                    <a:pt x="13669" y="8514"/>
                    <a:pt x="14110" y="8335"/>
                  </a:cubicBezTo>
                  <a:cubicBezTo>
                    <a:pt x="14264" y="8537"/>
                    <a:pt x="14514" y="8692"/>
                    <a:pt x="14800" y="8692"/>
                  </a:cubicBezTo>
                  <a:cubicBezTo>
                    <a:pt x="15253" y="8692"/>
                    <a:pt x="15634" y="8323"/>
                    <a:pt x="15634" y="7859"/>
                  </a:cubicBezTo>
                  <a:cubicBezTo>
                    <a:pt x="15634" y="7728"/>
                    <a:pt x="15598" y="7585"/>
                    <a:pt x="15538" y="7466"/>
                  </a:cubicBezTo>
                  <a:cubicBezTo>
                    <a:pt x="15836" y="7216"/>
                    <a:pt x="16146" y="6906"/>
                    <a:pt x="16467" y="6513"/>
                  </a:cubicBezTo>
                  <a:cubicBezTo>
                    <a:pt x="16562" y="6561"/>
                    <a:pt x="16681" y="6597"/>
                    <a:pt x="16824" y="6597"/>
                  </a:cubicBezTo>
                  <a:cubicBezTo>
                    <a:pt x="17277" y="6597"/>
                    <a:pt x="17658" y="6216"/>
                    <a:pt x="17658" y="5763"/>
                  </a:cubicBezTo>
                  <a:cubicBezTo>
                    <a:pt x="17658" y="5513"/>
                    <a:pt x="17550" y="5311"/>
                    <a:pt x="17396" y="5168"/>
                  </a:cubicBezTo>
                  <a:cubicBezTo>
                    <a:pt x="17539" y="4918"/>
                    <a:pt x="17681" y="4668"/>
                    <a:pt x="17812" y="4382"/>
                  </a:cubicBezTo>
                  <a:cubicBezTo>
                    <a:pt x="17860" y="4287"/>
                    <a:pt x="17920" y="4192"/>
                    <a:pt x="17967" y="4084"/>
                  </a:cubicBezTo>
                  <a:cubicBezTo>
                    <a:pt x="18074" y="4132"/>
                    <a:pt x="18170" y="4168"/>
                    <a:pt x="18289" y="4168"/>
                  </a:cubicBezTo>
                  <a:cubicBezTo>
                    <a:pt x="18753" y="4168"/>
                    <a:pt x="19122" y="3787"/>
                    <a:pt x="19122" y="3334"/>
                  </a:cubicBezTo>
                  <a:cubicBezTo>
                    <a:pt x="19122" y="3108"/>
                    <a:pt x="19039" y="2918"/>
                    <a:pt x="18908" y="2763"/>
                  </a:cubicBezTo>
                  <a:cubicBezTo>
                    <a:pt x="19170" y="2465"/>
                    <a:pt x="19455" y="2215"/>
                    <a:pt x="19741" y="1989"/>
                  </a:cubicBezTo>
                  <a:cubicBezTo>
                    <a:pt x="19884" y="2156"/>
                    <a:pt x="20110" y="2263"/>
                    <a:pt x="20348" y="2263"/>
                  </a:cubicBezTo>
                  <a:cubicBezTo>
                    <a:pt x="20813" y="2263"/>
                    <a:pt x="21182" y="1882"/>
                    <a:pt x="21182" y="1429"/>
                  </a:cubicBezTo>
                  <a:cubicBezTo>
                    <a:pt x="21182" y="1370"/>
                    <a:pt x="21170" y="1310"/>
                    <a:pt x="21170" y="1251"/>
                  </a:cubicBezTo>
                  <a:cubicBezTo>
                    <a:pt x="21622" y="1096"/>
                    <a:pt x="22039" y="1036"/>
                    <a:pt x="22373" y="1013"/>
                  </a:cubicBezTo>
                  <a:cubicBezTo>
                    <a:pt x="22432" y="1406"/>
                    <a:pt x="22777" y="1703"/>
                    <a:pt x="23194" y="1703"/>
                  </a:cubicBezTo>
                  <a:cubicBezTo>
                    <a:pt x="23646" y="1703"/>
                    <a:pt x="24027" y="1334"/>
                    <a:pt x="24027" y="870"/>
                  </a:cubicBezTo>
                  <a:cubicBezTo>
                    <a:pt x="24027" y="417"/>
                    <a:pt x="23646" y="36"/>
                    <a:pt x="23194" y="36"/>
                  </a:cubicBezTo>
                  <a:cubicBezTo>
                    <a:pt x="22777" y="36"/>
                    <a:pt x="22432" y="334"/>
                    <a:pt x="22373" y="739"/>
                  </a:cubicBezTo>
                  <a:cubicBezTo>
                    <a:pt x="22015" y="774"/>
                    <a:pt x="21551" y="846"/>
                    <a:pt x="21063" y="1013"/>
                  </a:cubicBezTo>
                  <a:cubicBezTo>
                    <a:pt x="20908" y="774"/>
                    <a:pt x="20646" y="596"/>
                    <a:pt x="20348" y="596"/>
                  </a:cubicBezTo>
                  <a:cubicBezTo>
                    <a:pt x="19884" y="596"/>
                    <a:pt x="19515" y="965"/>
                    <a:pt x="19515" y="1429"/>
                  </a:cubicBezTo>
                  <a:cubicBezTo>
                    <a:pt x="19515" y="1548"/>
                    <a:pt x="19539" y="1667"/>
                    <a:pt x="19586" y="1763"/>
                  </a:cubicBezTo>
                  <a:cubicBezTo>
                    <a:pt x="19277" y="1989"/>
                    <a:pt x="18979" y="2263"/>
                    <a:pt x="18682" y="2584"/>
                  </a:cubicBezTo>
                  <a:cubicBezTo>
                    <a:pt x="18563" y="2525"/>
                    <a:pt x="18432" y="2477"/>
                    <a:pt x="18277" y="2477"/>
                  </a:cubicBezTo>
                  <a:cubicBezTo>
                    <a:pt x="17812" y="2477"/>
                    <a:pt x="17443" y="2858"/>
                    <a:pt x="17443" y="3310"/>
                  </a:cubicBezTo>
                  <a:cubicBezTo>
                    <a:pt x="17443" y="3549"/>
                    <a:pt x="17550" y="3775"/>
                    <a:pt x="17717" y="3930"/>
                  </a:cubicBezTo>
                  <a:cubicBezTo>
                    <a:pt x="17658" y="4025"/>
                    <a:pt x="17598" y="4132"/>
                    <a:pt x="17550" y="4239"/>
                  </a:cubicBezTo>
                  <a:cubicBezTo>
                    <a:pt x="17420" y="4501"/>
                    <a:pt x="17277" y="4739"/>
                    <a:pt x="17146" y="4977"/>
                  </a:cubicBezTo>
                  <a:cubicBezTo>
                    <a:pt x="17039" y="4942"/>
                    <a:pt x="16919" y="4906"/>
                    <a:pt x="16800" y="4906"/>
                  </a:cubicBezTo>
                  <a:cubicBezTo>
                    <a:pt x="16348" y="4906"/>
                    <a:pt x="15967" y="5275"/>
                    <a:pt x="15967" y="5739"/>
                  </a:cubicBezTo>
                  <a:cubicBezTo>
                    <a:pt x="15967" y="5977"/>
                    <a:pt x="16062" y="6192"/>
                    <a:pt x="16229" y="6335"/>
                  </a:cubicBezTo>
                  <a:cubicBezTo>
                    <a:pt x="15943" y="6692"/>
                    <a:pt x="15645" y="6978"/>
                    <a:pt x="15360" y="7216"/>
                  </a:cubicBezTo>
                  <a:cubicBezTo>
                    <a:pt x="15217" y="7085"/>
                    <a:pt x="15014" y="6990"/>
                    <a:pt x="14800" y="6990"/>
                  </a:cubicBezTo>
                  <a:cubicBezTo>
                    <a:pt x="14336" y="6990"/>
                    <a:pt x="13967" y="7359"/>
                    <a:pt x="13967" y="7823"/>
                  </a:cubicBezTo>
                  <a:cubicBezTo>
                    <a:pt x="13967" y="7894"/>
                    <a:pt x="13979" y="7978"/>
                    <a:pt x="13991" y="8049"/>
                  </a:cubicBezTo>
                  <a:cubicBezTo>
                    <a:pt x="13586" y="8216"/>
                    <a:pt x="13205" y="8287"/>
                    <a:pt x="12848" y="8335"/>
                  </a:cubicBezTo>
                  <a:cubicBezTo>
                    <a:pt x="12776" y="7942"/>
                    <a:pt x="12431" y="7656"/>
                    <a:pt x="12026" y="7656"/>
                  </a:cubicBezTo>
                  <a:cubicBezTo>
                    <a:pt x="11621" y="7656"/>
                    <a:pt x="11288" y="7942"/>
                    <a:pt x="11204" y="8335"/>
                  </a:cubicBezTo>
                  <a:cubicBezTo>
                    <a:pt x="10871" y="8287"/>
                    <a:pt x="10490" y="8216"/>
                    <a:pt x="10097" y="8049"/>
                  </a:cubicBezTo>
                  <a:cubicBezTo>
                    <a:pt x="10109" y="7978"/>
                    <a:pt x="10121" y="7894"/>
                    <a:pt x="10121" y="7811"/>
                  </a:cubicBezTo>
                  <a:cubicBezTo>
                    <a:pt x="10121" y="7347"/>
                    <a:pt x="9752" y="6978"/>
                    <a:pt x="9288" y="6978"/>
                  </a:cubicBezTo>
                  <a:cubicBezTo>
                    <a:pt x="9061" y="6978"/>
                    <a:pt x="8859" y="7061"/>
                    <a:pt x="8704" y="7216"/>
                  </a:cubicBezTo>
                  <a:cubicBezTo>
                    <a:pt x="8454" y="7001"/>
                    <a:pt x="8204" y="6751"/>
                    <a:pt x="7954" y="6466"/>
                  </a:cubicBezTo>
                  <a:cubicBezTo>
                    <a:pt x="8097" y="6323"/>
                    <a:pt x="8192" y="6108"/>
                    <a:pt x="8192" y="5870"/>
                  </a:cubicBezTo>
                  <a:cubicBezTo>
                    <a:pt x="8192" y="5418"/>
                    <a:pt x="7811" y="5037"/>
                    <a:pt x="7359" y="5037"/>
                  </a:cubicBezTo>
                  <a:cubicBezTo>
                    <a:pt x="7216" y="5037"/>
                    <a:pt x="7097" y="5073"/>
                    <a:pt x="6978" y="5132"/>
                  </a:cubicBezTo>
                  <a:cubicBezTo>
                    <a:pt x="6823" y="4858"/>
                    <a:pt x="6656" y="4561"/>
                    <a:pt x="6490" y="4239"/>
                  </a:cubicBezTo>
                  <a:cubicBezTo>
                    <a:pt x="6442" y="4144"/>
                    <a:pt x="6406" y="4072"/>
                    <a:pt x="6359" y="4001"/>
                  </a:cubicBezTo>
                  <a:cubicBezTo>
                    <a:pt x="6537" y="3846"/>
                    <a:pt x="6656" y="3608"/>
                    <a:pt x="6656" y="3358"/>
                  </a:cubicBezTo>
                  <a:cubicBezTo>
                    <a:pt x="6656" y="2894"/>
                    <a:pt x="6287" y="2525"/>
                    <a:pt x="5823" y="2525"/>
                  </a:cubicBezTo>
                  <a:cubicBezTo>
                    <a:pt x="5668" y="2525"/>
                    <a:pt x="5537" y="2572"/>
                    <a:pt x="5418" y="2632"/>
                  </a:cubicBezTo>
                  <a:cubicBezTo>
                    <a:pt x="5120" y="2287"/>
                    <a:pt x="4811" y="2001"/>
                    <a:pt x="4501" y="1786"/>
                  </a:cubicBezTo>
                  <a:cubicBezTo>
                    <a:pt x="4561" y="1679"/>
                    <a:pt x="4585" y="1548"/>
                    <a:pt x="4585" y="1429"/>
                  </a:cubicBezTo>
                  <a:cubicBezTo>
                    <a:pt x="4585" y="965"/>
                    <a:pt x="4215" y="596"/>
                    <a:pt x="3751" y="596"/>
                  </a:cubicBezTo>
                  <a:cubicBezTo>
                    <a:pt x="3442" y="596"/>
                    <a:pt x="3168" y="751"/>
                    <a:pt x="3025" y="1013"/>
                  </a:cubicBezTo>
                  <a:cubicBezTo>
                    <a:pt x="2501" y="834"/>
                    <a:pt x="2025" y="751"/>
                    <a:pt x="1656" y="727"/>
                  </a:cubicBezTo>
                  <a:cubicBezTo>
                    <a:pt x="1596" y="322"/>
                    <a:pt x="1251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4"/>
            <p:cNvSpPr/>
            <p:nvPr/>
          </p:nvSpPr>
          <p:spPr>
            <a:xfrm>
              <a:off x="2198175" y="2977875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12038" y="1"/>
                  </a:moveTo>
                  <a:cubicBezTo>
                    <a:pt x="11621" y="1"/>
                    <a:pt x="11288" y="310"/>
                    <a:pt x="11193" y="763"/>
                  </a:cubicBezTo>
                  <a:cubicBezTo>
                    <a:pt x="10823" y="786"/>
                    <a:pt x="10407" y="882"/>
                    <a:pt x="9954" y="1060"/>
                  </a:cubicBezTo>
                  <a:cubicBezTo>
                    <a:pt x="9811" y="846"/>
                    <a:pt x="9573" y="715"/>
                    <a:pt x="9288" y="715"/>
                  </a:cubicBezTo>
                  <a:cubicBezTo>
                    <a:pt x="8823" y="715"/>
                    <a:pt x="8454" y="1084"/>
                    <a:pt x="8454" y="1548"/>
                  </a:cubicBezTo>
                  <a:cubicBezTo>
                    <a:pt x="8454" y="1679"/>
                    <a:pt x="8490" y="1822"/>
                    <a:pt x="8549" y="1917"/>
                  </a:cubicBezTo>
                  <a:cubicBezTo>
                    <a:pt x="8276" y="2144"/>
                    <a:pt x="7990" y="2418"/>
                    <a:pt x="7728" y="2739"/>
                  </a:cubicBezTo>
                  <a:cubicBezTo>
                    <a:pt x="7621" y="2691"/>
                    <a:pt x="7502" y="2668"/>
                    <a:pt x="7371" y="2668"/>
                  </a:cubicBezTo>
                  <a:cubicBezTo>
                    <a:pt x="6906" y="2668"/>
                    <a:pt x="6537" y="3037"/>
                    <a:pt x="6537" y="3501"/>
                  </a:cubicBezTo>
                  <a:cubicBezTo>
                    <a:pt x="6537" y="3727"/>
                    <a:pt x="6621" y="3930"/>
                    <a:pt x="6775" y="4084"/>
                  </a:cubicBezTo>
                  <a:cubicBezTo>
                    <a:pt x="6597" y="4382"/>
                    <a:pt x="6418" y="4680"/>
                    <a:pt x="6251" y="5013"/>
                  </a:cubicBezTo>
                  <a:cubicBezTo>
                    <a:pt x="6228" y="5096"/>
                    <a:pt x="6180" y="5168"/>
                    <a:pt x="6132" y="5239"/>
                  </a:cubicBezTo>
                  <a:cubicBezTo>
                    <a:pt x="6049" y="5192"/>
                    <a:pt x="5942" y="5180"/>
                    <a:pt x="5835" y="5180"/>
                  </a:cubicBezTo>
                  <a:cubicBezTo>
                    <a:pt x="5370" y="5180"/>
                    <a:pt x="5001" y="5549"/>
                    <a:pt x="5001" y="6013"/>
                  </a:cubicBezTo>
                  <a:cubicBezTo>
                    <a:pt x="5001" y="6228"/>
                    <a:pt x="5073" y="6418"/>
                    <a:pt x="5216" y="6561"/>
                  </a:cubicBezTo>
                  <a:cubicBezTo>
                    <a:pt x="4930" y="6882"/>
                    <a:pt x="4644" y="7144"/>
                    <a:pt x="4346" y="7371"/>
                  </a:cubicBezTo>
                  <a:cubicBezTo>
                    <a:pt x="4204" y="7204"/>
                    <a:pt x="3989" y="7120"/>
                    <a:pt x="3751" y="7120"/>
                  </a:cubicBezTo>
                  <a:cubicBezTo>
                    <a:pt x="3287" y="7120"/>
                    <a:pt x="2918" y="7490"/>
                    <a:pt x="2918" y="7954"/>
                  </a:cubicBezTo>
                  <a:cubicBezTo>
                    <a:pt x="2918" y="7990"/>
                    <a:pt x="2918" y="8049"/>
                    <a:pt x="2930" y="8109"/>
                  </a:cubicBezTo>
                  <a:cubicBezTo>
                    <a:pt x="2441" y="8275"/>
                    <a:pt x="2001" y="8347"/>
                    <a:pt x="1656" y="8371"/>
                  </a:cubicBezTo>
                  <a:cubicBezTo>
                    <a:pt x="1584" y="7990"/>
                    <a:pt x="1239" y="7692"/>
                    <a:pt x="834" y="7692"/>
                  </a:cubicBezTo>
                  <a:cubicBezTo>
                    <a:pt x="370" y="7692"/>
                    <a:pt x="1" y="8073"/>
                    <a:pt x="1" y="8525"/>
                  </a:cubicBezTo>
                  <a:cubicBezTo>
                    <a:pt x="1" y="8990"/>
                    <a:pt x="370" y="9359"/>
                    <a:pt x="834" y="9359"/>
                  </a:cubicBezTo>
                  <a:cubicBezTo>
                    <a:pt x="1251" y="9359"/>
                    <a:pt x="1596" y="9037"/>
                    <a:pt x="1656" y="8633"/>
                  </a:cubicBezTo>
                  <a:cubicBezTo>
                    <a:pt x="2025" y="8609"/>
                    <a:pt x="2501" y="8525"/>
                    <a:pt x="3025" y="8347"/>
                  </a:cubicBezTo>
                  <a:cubicBezTo>
                    <a:pt x="3168" y="8609"/>
                    <a:pt x="3442" y="8764"/>
                    <a:pt x="3751" y="8764"/>
                  </a:cubicBezTo>
                  <a:cubicBezTo>
                    <a:pt x="4215" y="8764"/>
                    <a:pt x="4585" y="8394"/>
                    <a:pt x="4585" y="7930"/>
                  </a:cubicBezTo>
                  <a:cubicBezTo>
                    <a:pt x="4585" y="7811"/>
                    <a:pt x="4561" y="7680"/>
                    <a:pt x="4501" y="7573"/>
                  </a:cubicBezTo>
                  <a:cubicBezTo>
                    <a:pt x="4811" y="7359"/>
                    <a:pt x="5120" y="7073"/>
                    <a:pt x="5418" y="6728"/>
                  </a:cubicBezTo>
                  <a:cubicBezTo>
                    <a:pt x="5537" y="6787"/>
                    <a:pt x="5668" y="6835"/>
                    <a:pt x="5823" y="6835"/>
                  </a:cubicBezTo>
                  <a:cubicBezTo>
                    <a:pt x="6287" y="6835"/>
                    <a:pt x="6656" y="6466"/>
                    <a:pt x="6656" y="6001"/>
                  </a:cubicBezTo>
                  <a:cubicBezTo>
                    <a:pt x="6656" y="5751"/>
                    <a:pt x="6537" y="5513"/>
                    <a:pt x="6359" y="5358"/>
                  </a:cubicBezTo>
                  <a:cubicBezTo>
                    <a:pt x="6406" y="5287"/>
                    <a:pt x="6442" y="5215"/>
                    <a:pt x="6490" y="5120"/>
                  </a:cubicBezTo>
                  <a:cubicBezTo>
                    <a:pt x="6656" y="4799"/>
                    <a:pt x="6823" y="4501"/>
                    <a:pt x="6978" y="4227"/>
                  </a:cubicBezTo>
                  <a:cubicBezTo>
                    <a:pt x="7097" y="4287"/>
                    <a:pt x="7216" y="4323"/>
                    <a:pt x="7359" y="4323"/>
                  </a:cubicBezTo>
                  <a:cubicBezTo>
                    <a:pt x="7811" y="4323"/>
                    <a:pt x="8192" y="3942"/>
                    <a:pt x="8192" y="3489"/>
                  </a:cubicBezTo>
                  <a:cubicBezTo>
                    <a:pt x="8192" y="3251"/>
                    <a:pt x="8097" y="3037"/>
                    <a:pt x="7954" y="2894"/>
                  </a:cubicBezTo>
                  <a:cubicBezTo>
                    <a:pt x="8204" y="2608"/>
                    <a:pt x="8454" y="2358"/>
                    <a:pt x="8704" y="2144"/>
                  </a:cubicBezTo>
                  <a:cubicBezTo>
                    <a:pt x="8859" y="2298"/>
                    <a:pt x="9061" y="2382"/>
                    <a:pt x="9288" y="2382"/>
                  </a:cubicBezTo>
                  <a:cubicBezTo>
                    <a:pt x="9752" y="2382"/>
                    <a:pt x="10121" y="2013"/>
                    <a:pt x="10121" y="1548"/>
                  </a:cubicBezTo>
                  <a:cubicBezTo>
                    <a:pt x="10121" y="1465"/>
                    <a:pt x="10109" y="1382"/>
                    <a:pt x="10097" y="1310"/>
                  </a:cubicBezTo>
                  <a:cubicBezTo>
                    <a:pt x="10490" y="1144"/>
                    <a:pt x="10871" y="1072"/>
                    <a:pt x="11204" y="1025"/>
                  </a:cubicBezTo>
                  <a:cubicBezTo>
                    <a:pt x="11288" y="1417"/>
                    <a:pt x="11621" y="1703"/>
                    <a:pt x="12026" y="1703"/>
                  </a:cubicBezTo>
                  <a:cubicBezTo>
                    <a:pt x="12431" y="1703"/>
                    <a:pt x="12776" y="1417"/>
                    <a:pt x="12848" y="1025"/>
                  </a:cubicBezTo>
                  <a:cubicBezTo>
                    <a:pt x="13205" y="1072"/>
                    <a:pt x="13586" y="1144"/>
                    <a:pt x="13991" y="1310"/>
                  </a:cubicBezTo>
                  <a:cubicBezTo>
                    <a:pt x="13979" y="1382"/>
                    <a:pt x="13967" y="1465"/>
                    <a:pt x="13967" y="1536"/>
                  </a:cubicBezTo>
                  <a:cubicBezTo>
                    <a:pt x="13967" y="2001"/>
                    <a:pt x="14336" y="2370"/>
                    <a:pt x="14800" y="2370"/>
                  </a:cubicBezTo>
                  <a:cubicBezTo>
                    <a:pt x="15014" y="2370"/>
                    <a:pt x="15217" y="2275"/>
                    <a:pt x="15360" y="2144"/>
                  </a:cubicBezTo>
                  <a:cubicBezTo>
                    <a:pt x="15645" y="2382"/>
                    <a:pt x="15943" y="2668"/>
                    <a:pt x="16229" y="3025"/>
                  </a:cubicBezTo>
                  <a:cubicBezTo>
                    <a:pt x="16062" y="3168"/>
                    <a:pt x="15967" y="3382"/>
                    <a:pt x="15967" y="3620"/>
                  </a:cubicBezTo>
                  <a:cubicBezTo>
                    <a:pt x="15967" y="4084"/>
                    <a:pt x="16348" y="4453"/>
                    <a:pt x="16800" y="4453"/>
                  </a:cubicBezTo>
                  <a:cubicBezTo>
                    <a:pt x="16919" y="4453"/>
                    <a:pt x="17039" y="4418"/>
                    <a:pt x="17146" y="4382"/>
                  </a:cubicBezTo>
                  <a:cubicBezTo>
                    <a:pt x="17277" y="4620"/>
                    <a:pt x="17420" y="4858"/>
                    <a:pt x="17550" y="5120"/>
                  </a:cubicBezTo>
                  <a:cubicBezTo>
                    <a:pt x="17598" y="5227"/>
                    <a:pt x="17658" y="5335"/>
                    <a:pt x="17717" y="5430"/>
                  </a:cubicBezTo>
                  <a:cubicBezTo>
                    <a:pt x="17550" y="5585"/>
                    <a:pt x="17443" y="5811"/>
                    <a:pt x="17443" y="6049"/>
                  </a:cubicBezTo>
                  <a:cubicBezTo>
                    <a:pt x="17443" y="6501"/>
                    <a:pt x="17812" y="6882"/>
                    <a:pt x="18277" y="6882"/>
                  </a:cubicBezTo>
                  <a:cubicBezTo>
                    <a:pt x="18432" y="6882"/>
                    <a:pt x="18563" y="6835"/>
                    <a:pt x="18682" y="6775"/>
                  </a:cubicBezTo>
                  <a:cubicBezTo>
                    <a:pt x="18979" y="7097"/>
                    <a:pt x="19277" y="7371"/>
                    <a:pt x="19586" y="7597"/>
                  </a:cubicBezTo>
                  <a:cubicBezTo>
                    <a:pt x="19539" y="7692"/>
                    <a:pt x="19515" y="7811"/>
                    <a:pt x="19515" y="7930"/>
                  </a:cubicBezTo>
                  <a:cubicBezTo>
                    <a:pt x="19515" y="8394"/>
                    <a:pt x="19884" y="8764"/>
                    <a:pt x="20348" y="8764"/>
                  </a:cubicBezTo>
                  <a:cubicBezTo>
                    <a:pt x="20646" y="8764"/>
                    <a:pt x="20908" y="8585"/>
                    <a:pt x="21063" y="8347"/>
                  </a:cubicBezTo>
                  <a:cubicBezTo>
                    <a:pt x="21551" y="8514"/>
                    <a:pt x="22015" y="8585"/>
                    <a:pt x="22373" y="8621"/>
                  </a:cubicBezTo>
                  <a:cubicBezTo>
                    <a:pt x="22432" y="9025"/>
                    <a:pt x="22777" y="9323"/>
                    <a:pt x="23194" y="9323"/>
                  </a:cubicBezTo>
                  <a:cubicBezTo>
                    <a:pt x="23646" y="9323"/>
                    <a:pt x="24027" y="8942"/>
                    <a:pt x="24027" y="8490"/>
                  </a:cubicBezTo>
                  <a:cubicBezTo>
                    <a:pt x="24027" y="8025"/>
                    <a:pt x="23646" y="7656"/>
                    <a:pt x="23194" y="7656"/>
                  </a:cubicBezTo>
                  <a:cubicBezTo>
                    <a:pt x="22777" y="7656"/>
                    <a:pt x="22432" y="7954"/>
                    <a:pt x="22373" y="8347"/>
                  </a:cubicBezTo>
                  <a:cubicBezTo>
                    <a:pt x="22039" y="8323"/>
                    <a:pt x="21622" y="8263"/>
                    <a:pt x="21170" y="8109"/>
                  </a:cubicBezTo>
                  <a:cubicBezTo>
                    <a:pt x="21170" y="8049"/>
                    <a:pt x="21182" y="7990"/>
                    <a:pt x="21182" y="7930"/>
                  </a:cubicBezTo>
                  <a:cubicBezTo>
                    <a:pt x="21182" y="7478"/>
                    <a:pt x="20813" y="7097"/>
                    <a:pt x="20348" y="7097"/>
                  </a:cubicBezTo>
                  <a:cubicBezTo>
                    <a:pt x="20110" y="7097"/>
                    <a:pt x="19884" y="7204"/>
                    <a:pt x="19741" y="7371"/>
                  </a:cubicBezTo>
                  <a:cubicBezTo>
                    <a:pt x="19455" y="7144"/>
                    <a:pt x="19170" y="6894"/>
                    <a:pt x="18908" y="6597"/>
                  </a:cubicBezTo>
                  <a:cubicBezTo>
                    <a:pt x="19039" y="6442"/>
                    <a:pt x="19122" y="6251"/>
                    <a:pt x="19122" y="6025"/>
                  </a:cubicBezTo>
                  <a:cubicBezTo>
                    <a:pt x="19122" y="5573"/>
                    <a:pt x="18753" y="5192"/>
                    <a:pt x="18289" y="5192"/>
                  </a:cubicBezTo>
                  <a:cubicBezTo>
                    <a:pt x="18170" y="5192"/>
                    <a:pt x="18074" y="5227"/>
                    <a:pt x="17967" y="5275"/>
                  </a:cubicBezTo>
                  <a:cubicBezTo>
                    <a:pt x="17920" y="5168"/>
                    <a:pt x="17860" y="5073"/>
                    <a:pt x="17812" y="4977"/>
                  </a:cubicBezTo>
                  <a:cubicBezTo>
                    <a:pt x="17681" y="4692"/>
                    <a:pt x="17539" y="4442"/>
                    <a:pt x="17396" y="4203"/>
                  </a:cubicBezTo>
                  <a:cubicBezTo>
                    <a:pt x="17550" y="4049"/>
                    <a:pt x="17658" y="3846"/>
                    <a:pt x="17658" y="3608"/>
                  </a:cubicBezTo>
                  <a:cubicBezTo>
                    <a:pt x="17658" y="3144"/>
                    <a:pt x="17277" y="2775"/>
                    <a:pt x="16824" y="2775"/>
                  </a:cubicBezTo>
                  <a:cubicBezTo>
                    <a:pt x="16681" y="2775"/>
                    <a:pt x="16562" y="2799"/>
                    <a:pt x="16467" y="2846"/>
                  </a:cubicBezTo>
                  <a:cubicBezTo>
                    <a:pt x="16146" y="2453"/>
                    <a:pt x="15836" y="2144"/>
                    <a:pt x="15538" y="1894"/>
                  </a:cubicBezTo>
                  <a:cubicBezTo>
                    <a:pt x="15598" y="1775"/>
                    <a:pt x="15634" y="1632"/>
                    <a:pt x="15634" y="1501"/>
                  </a:cubicBezTo>
                  <a:cubicBezTo>
                    <a:pt x="15634" y="1036"/>
                    <a:pt x="15253" y="667"/>
                    <a:pt x="14800" y="667"/>
                  </a:cubicBezTo>
                  <a:cubicBezTo>
                    <a:pt x="14514" y="667"/>
                    <a:pt x="14264" y="822"/>
                    <a:pt x="14110" y="1025"/>
                  </a:cubicBezTo>
                  <a:cubicBezTo>
                    <a:pt x="13669" y="846"/>
                    <a:pt x="13252" y="763"/>
                    <a:pt x="12859" y="715"/>
                  </a:cubicBezTo>
                  <a:cubicBezTo>
                    <a:pt x="12800" y="310"/>
                    <a:pt x="12455" y="1"/>
                    <a:pt x="120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4"/>
            <p:cNvSpPr/>
            <p:nvPr/>
          </p:nvSpPr>
          <p:spPr>
            <a:xfrm>
              <a:off x="2777425" y="3096350"/>
              <a:ext cx="3875" cy="67575"/>
            </a:xfrm>
            <a:custGeom>
              <a:avLst/>
              <a:gdLst/>
              <a:ahLst/>
              <a:cxnLst/>
              <a:rect l="l" t="t" r="r" b="b"/>
              <a:pathLst>
                <a:path w="155" h="2703" extrusionOk="0">
                  <a:moveTo>
                    <a:pt x="84" y="0"/>
                  </a:moveTo>
                  <a:cubicBezTo>
                    <a:pt x="36" y="0"/>
                    <a:pt x="0" y="24"/>
                    <a:pt x="0" y="72"/>
                  </a:cubicBezTo>
                  <a:lnTo>
                    <a:pt x="0" y="2632"/>
                  </a:lnTo>
                  <a:cubicBezTo>
                    <a:pt x="0" y="2679"/>
                    <a:pt x="36" y="2703"/>
                    <a:pt x="84" y="2703"/>
                  </a:cubicBezTo>
                  <a:cubicBezTo>
                    <a:pt x="119" y="2703"/>
                    <a:pt x="155" y="2679"/>
                    <a:pt x="155" y="2632"/>
                  </a:cubicBezTo>
                  <a:lnTo>
                    <a:pt x="155" y="72"/>
                  </a:lnTo>
                  <a:cubicBezTo>
                    <a:pt x="155" y="24"/>
                    <a:pt x="119" y="0"/>
                    <a:pt x="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4"/>
            <p:cNvSpPr/>
            <p:nvPr/>
          </p:nvSpPr>
          <p:spPr>
            <a:xfrm>
              <a:off x="2610425" y="3096350"/>
              <a:ext cx="3900" cy="67575"/>
            </a:xfrm>
            <a:custGeom>
              <a:avLst/>
              <a:gdLst/>
              <a:ahLst/>
              <a:cxnLst/>
              <a:rect l="l" t="t" r="r" b="b"/>
              <a:pathLst>
                <a:path w="156" h="2703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lnTo>
                    <a:pt x="1" y="2632"/>
                  </a:lnTo>
                  <a:cubicBezTo>
                    <a:pt x="1" y="2679"/>
                    <a:pt x="37" y="2703"/>
                    <a:pt x="72" y="2703"/>
                  </a:cubicBezTo>
                  <a:cubicBezTo>
                    <a:pt x="120" y="2703"/>
                    <a:pt x="156" y="2679"/>
                    <a:pt x="156" y="2632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4"/>
            <p:cNvSpPr/>
            <p:nvPr/>
          </p:nvSpPr>
          <p:spPr>
            <a:xfrm>
              <a:off x="2382725" y="3096050"/>
              <a:ext cx="3900" cy="67875"/>
            </a:xfrm>
            <a:custGeom>
              <a:avLst/>
              <a:gdLst/>
              <a:ahLst/>
              <a:cxnLst/>
              <a:rect l="l" t="t" r="r" b="b"/>
              <a:pathLst>
                <a:path w="156" h="271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lnTo>
                    <a:pt x="1" y="2644"/>
                  </a:lnTo>
                  <a:cubicBezTo>
                    <a:pt x="1" y="2679"/>
                    <a:pt x="36" y="2715"/>
                    <a:pt x="72" y="2715"/>
                  </a:cubicBezTo>
                  <a:cubicBezTo>
                    <a:pt x="120" y="2715"/>
                    <a:pt x="155" y="2691"/>
                    <a:pt x="155" y="2644"/>
                  </a:cubicBezTo>
                  <a:lnTo>
                    <a:pt x="155" y="84"/>
                  </a:lnTo>
                  <a:cubicBezTo>
                    <a:pt x="155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4"/>
            <p:cNvSpPr/>
            <p:nvPr/>
          </p:nvSpPr>
          <p:spPr>
            <a:xfrm>
              <a:off x="2428875" y="3043650"/>
              <a:ext cx="3575" cy="167625"/>
            </a:xfrm>
            <a:custGeom>
              <a:avLst/>
              <a:gdLst/>
              <a:ahLst/>
              <a:cxnLst/>
              <a:rect l="l" t="t" r="r" b="b"/>
              <a:pathLst>
                <a:path w="143" h="6705" extrusionOk="0">
                  <a:moveTo>
                    <a:pt x="71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71" y="6704"/>
                  </a:cubicBezTo>
                  <a:cubicBezTo>
                    <a:pt x="119" y="6704"/>
                    <a:pt x="143" y="6668"/>
                    <a:pt x="143" y="6633"/>
                  </a:cubicBezTo>
                  <a:lnTo>
                    <a:pt x="143" y="84"/>
                  </a:lnTo>
                  <a:cubicBezTo>
                    <a:pt x="143" y="37"/>
                    <a:pt x="119" y="1"/>
                    <a:pt x="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4"/>
            <p:cNvSpPr/>
            <p:nvPr/>
          </p:nvSpPr>
          <p:spPr>
            <a:xfrm>
              <a:off x="2561625" y="3043650"/>
              <a:ext cx="3875" cy="167625"/>
            </a:xfrm>
            <a:custGeom>
              <a:avLst/>
              <a:gdLst/>
              <a:ahLst/>
              <a:cxnLst/>
              <a:rect l="l" t="t" r="r" b="b"/>
              <a:pathLst>
                <a:path w="155" h="6705" extrusionOk="0">
                  <a:moveTo>
                    <a:pt x="84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84" y="6704"/>
                  </a:cubicBezTo>
                  <a:cubicBezTo>
                    <a:pt x="119" y="6704"/>
                    <a:pt x="155" y="6668"/>
                    <a:pt x="155" y="6633"/>
                  </a:cubicBezTo>
                  <a:lnTo>
                    <a:pt x="155" y="84"/>
                  </a:lnTo>
                  <a:cubicBezTo>
                    <a:pt x="155" y="37"/>
                    <a:pt x="119" y="1"/>
                    <a:pt x="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4"/>
            <p:cNvSpPr/>
            <p:nvPr/>
          </p:nvSpPr>
          <p:spPr>
            <a:xfrm>
              <a:off x="2497025" y="3037100"/>
              <a:ext cx="3600" cy="186075"/>
            </a:xfrm>
            <a:custGeom>
              <a:avLst/>
              <a:gdLst/>
              <a:ahLst/>
              <a:cxnLst/>
              <a:rect l="l" t="t" r="r" b="b"/>
              <a:pathLst>
                <a:path w="144" h="7443" extrusionOk="0">
                  <a:moveTo>
                    <a:pt x="72" y="1"/>
                  </a:moveTo>
                  <a:cubicBezTo>
                    <a:pt x="24" y="1"/>
                    <a:pt x="1" y="25"/>
                    <a:pt x="1" y="72"/>
                  </a:cubicBezTo>
                  <a:lnTo>
                    <a:pt x="1" y="7371"/>
                  </a:lnTo>
                  <a:cubicBezTo>
                    <a:pt x="1" y="7407"/>
                    <a:pt x="24" y="7442"/>
                    <a:pt x="72" y="7442"/>
                  </a:cubicBezTo>
                  <a:cubicBezTo>
                    <a:pt x="120" y="7430"/>
                    <a:pt x="143" y="7395"/>
                    <a:pt x="143" y="7371"/>
                  </a:cubicBezTo>
                  <a:lnTo>
                    <a:pt x="143" y="72"/>
                  </a:lnTo>
                  <a:cubicBezTo>
                    <a:pt x="143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4"/>
            <p:cNvSpPr/>
            <p:nvPr/>
          </p:nvSpPr>
          <p:spPr>
            <a:xfrm>
              <a:off x="2705675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7" y="1"/>
                    <a:pt x="1" y="25"/>
                    <a:pt x="1" y="72"/>
                  </a:cubicBezTo>
                  <a:lnTo>
                    <a:pt x="1" y="1763"/>
                  </a:lnTo>
                  <a:cubicBezTo>
                    <a:pt x="1" y="1811"/>
                    <a:pt x="37" y="1835"/>
                    <a:pt x="72" y="1835"/>
                  </a:cubicBezTo>
                  <a:cubicBezTo>
                    <a:pt x="120" y="1835"/>
                    <a:pt x="156" y="1811"/>
                    <a:pt x="156" y="1763"/>
                  </a:cubicBezTo>
                  <a:lnTo>
                    <a:pt x="156" y="72"/>
                  </a:ln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4"/>
            <p:cNvSpPr/>
            <p:nvPr/>
          </p:nvSpPr>
          <p:spPr>
            <a:xfrm>
              <a:off x="2212775" y="3096050"/>
              <a:ext cx="3575" cy="67875"/>
            </a:xfrm>
            <a:custGeom>
              <a:avLst/>
              <a:gdLst/>
              <a:ahLst/>
              <a:cxnLst/>
              <a:rect l="l" t="t" r="r" b="b"/>
              <a:pathLst>
                <a:path w="143" h="2715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lnTo>
                    <a:pt x="0" y="2644"/>
                  </a:lnTo>
                  <a:cubicBezTo>
                    <a:pt x="0" y="2679"/>
                    <a:pt x="24" y="2715"/>
                    <a:pt x="72" y="2715"/>
                  </a:cubicBezTo>
                  <a:cubicBezTo>
                    <a:pt x="119" y="2715"/>
                    <a:pt x="143" y="2691"/>
                    <a:pt x="143" y="2644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4"/>
            <p:cNvSpPr/>
            <p:nvPr/>
          </p:nvSpPr>
          <p:spPr>
            <a:xfrm>
              <a:off x="2284500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lnTo>
                    <a:pt x="0" y="1763"/>
                  </a:lnTo>
                  <a:cubicBezTo>
                    <a:pt x="0" y="1811"/>
                    <a:pt x="36" y="1835"/>
                    <a:pt x="72" y="1835"/>
                  </a:cubicBezTo>
                  <a:cubicBezTo>
                    <a:pt x="120" y="1835"/>
                    <a:pt x="155" y="1811"/>
                    <a:pt x="155" y="1763"/>
                  </a:cubicBezTo>
                  <a:lnTo>
                    <a:pt x="155" y="72"/>
                  </a:lnTo>
                  <a:cubicBezTo>
                    <a:pt x="155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24"/>
          <p:cNvGrpSpPr/>
          <p:nvPr/>
        </p:nvGrpSpPr>
        <p:grpSpPr>
          <a:xfrm rot="-643226">
            <a:off x="-529417" y="2791693"/>
            <a:ext cx="1464477" cy="732970"/>
            <a:chOff x="2198175" y="2977875"/>
            <a:chExt cx="600700" cy="300650"/>
          </a:xfrm>
        </p:grpSpPr>
        <p:sp>
          <p:nvSpPr>
            <p:cNvPr id="368" name="Google Shape;368;p24"/>
            <p:cNvSpPr/>
            <p:nvPr/>
          </p:nvSpPr>
          <p:spPr>
            <a:xfrm>
              <a:off x="2198175" y="3044550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6"/>
                    <a:pt x="370" y="1667"/>
                    <a:pt x="834" y="1667"/>
                  </a:cubicBezTo>
                  <a:cubicBezTo>
                    <a:pt x="1239" y="1667"/>
                    <a:pt x="1584" y="1370"/>
                    <a:pt x="1656" y="989"/>
                  </a:cubicBezTo>
                  <a:cubicBezTo>
                    <a:pt x="2001" y="1013"/>
                    <a:pt x="2441" y="1084"/>
                    <a:pt x="2930" y="1251"/>
                  </a:cubicBezTo>
                  <a:cubicBezTo>
                    <a:pt x="2918" y="1310"/>
                    <a:pt x="2918" y="1370"/>
                    <a:pt x="2918" y="1406"/>
                  </a:cubicBezTo>
                  <a:cubicBezTo>
                    <a:pt x="2918" y="1870"/>
                    <a:pt x="3287" y="2239"/>
                    <a:pt x="3751" y="2239"/>
                  </a:cubicBezTo>
                  <a:cubicBezTo>
                    <a:pt x="3989" y="2239"/>
                    <a:pt x="4204" y="2156"/>
                    <a:pt x="4346" y="1989"/>
                  </a:cubicBezTo>
                  <a:cubicBezTo>
                    <a:pt x="4644" y="2215"/>
                    <a:pt x="4930" y="2477"/>
                    <a:pt x="5216" y="2799"/>
                  </a:cubicBezTo>
                  <a:cubicBezTo>
                    <a:pt x="5073" y="2941"/>
                    <a:pt x="5001" y="3132"/>
                    <a:pt x="5001" y="3346"/>
                  </a:cubicBezTo>
                  <a:cubicBezTo>
                    <a:pt x="5001" y="3811"/>
                    <a:pt x="5370" y="4180"/>
                    <a:pt x="5835" y="4180"/>
                  </a:cubicBezTo>
                  <a:cubicBezTo>
                    <a:pt x="5942" y="4180"/>
                    <a:pt x="6049" y="4168"/>
                    <a:pt x="6132" y="4120"/>
                  </a:cubicBezTo>
                  <a:cubicBezTo>
                    <a:pt x="6180" y="4192"/>
                    <a:pt x="6228" y="4275"/>
                    <a:pt x="6251" y="4346"/>
                  </a:cubicBezTo>
                  <a:cubicBezTo>
                    <a:pt x="6418" y="4680"/>
                    <a:pt x="6597" y="4977"/>
                    <a:pt x="6775" y="5275"/>
                  </a:cubicBezTo>
                  <a:cubicBezTo>
                    <a:pt x="6621" y="5430"/>
                    <a:pt x="6537" y="5632"/>
                    <a:pt x="6537" y="5858"/>
                  </a:cubicBezTo>
                  <a:cubicBezTo>
                    <a:pt x="6537" y="6323"/>
                    <a:pt x="6906" y="6692"/>
                    <a:pt x="7371" y="6692"/>
                  </a:cubicBezTo>
                  <a:cubicBezTo>
                    <a:pt x="7502" y="6692"/>
                    <a:pt x="7621" y="6668"/>
                    <a:pt x="7728" y="6620"/>
                  </a:cubicBezTo>
                  <a:cubicBezTo>
                    <a:pt x="7990" y="6954"/>
                    <a:pt x="8276" y="7216"/>
                    <a:pt x="8549" y="7442"/>
                  </a:cubicBezTo>
                  <a:cubicBezTo>
                    <a:pt x="8490" y="7549"/>
                    <a:pt x="8454" y="7680"/>
                    <a:pt x="8454" y="7811"/>
                  </a:cubicBezTo>
                  <a:cubicBezTo>
                    <a:pt x="8454" y="8275"/>
                    <a:pt x="8823" y="8644"/>
                    <a:pt x="9288" y="8644"/>
                  </a:cubicBezTo>
                  <a:cubicBezTo>
                    <a:pt x="9573" y="8644"/>
                    <a:pt x="9811" y="8514"/>
                    <a:pt x="9954" y="8299"/>
                  </a:cubicBezTo>
                  <a:cubicBezTo>
                    <a:pt x="10407" y="8478"/>
                    <a:pt x="10823" y="8573"/>
                    <a:pt x="11193" y="8597"/>
                  </a:cubicBezTo>
                  <a:cubicBezTo>
                    <a:pt x="11288" y="9049"/>
                    <a:pt x="11621" y="9359"/>
                    <a:pt x="12038" y="9359"/>
                  </a:cubicBezTo>
                  <a:cubicBezTo>
                    <a:pt x="12455" y="9359"/>
                    <a:pt x="12800" y="9049"/>
                    <a:pt x="12859" y="8644"/>
                  </a:cubicBezTo>
                  <a:cubicBezTo>
                    <a:pt x="13252" y="8597"/>
                    <a:pt x="13669" y="8514"/>
                    <a:pt x="14110" y="8335"/>
                  </a:cubicBezTo>
                  <a:cubicBezTo>
                    <a:pt x="14264" y="8537"/>
                    <a:pt x="14514" y="8692"/>
                    <a:pt x="14800" y="8692"/>
                  </a:cubicBezTo>
                  <a:cubicBezTo>
                    <a:pt x="15253" y="8692"/>
                    <a:pt x="15634" y="8323"/>
                    <a:pt x="15634" y="7859"/>
                  </a:cubicBezTo>
                  <a:cubicBezTo>
                    <a:pt x="15634" y="7728"/>
                    <a:pt x="15598" y="7585"/>
                    <a:pt x="15538" y="7466"/>
                  </a:cubicBezTo>
                  <a:cubicBezTo>
                    <a:pt x="15836" y="7216"/>
                    <a:pt x="16146" y="6906"/>
                    <a:pt x="16467" y="6513"/>
                  </a:cubicBezTo>
                  <a:cubicBezTo>
                    <a:pt x="16562" y="6561"/>
                    <a:pt x="16681" y="6597"/>
                    <a:pt x="16824" y="6597"/>
                  </a:cubicBezTo>
                  <a:cubicBezTo>
                    <a:pt x="17277" y="6597"/>
                    <a:pt x="17658" y="6216"/>
                    <a:pt x="17658" y="5763"/>
                  </a:cubicBezTo>
                  <a:cubicBezTo>
                    <a:pt x="17658" y="5513"/>
                    <a:pt x="17550" y="5311"/>
                    <a:pt x="17396" y="5168"/>
                  </a:cubicBezTo>
                  <a:cubicBezTo>
                    <a:pt x="17539" y="4918"/>
                    <a:pt x="17681" y="4668"/>
                    <a:pt x="17812" y="4382"/>
                  </a:cubicBezTo>
                  <a:cubicBezTo>
                    <a:pt x="17860" y="4287"/>
                    <a:pt x="17920" y="4192"/>
                    <a:pt x="17967" y="4084"/>
                  </a:cubicBezTo>
                  <a:cubicBezTo>
                    <a:pt x="18074" y="4132"/>
                    <a:pt x="18170" y="4168"/>
                    <a:pt x="18289" y="4168"/>
                  </a:cubicBezTo>
                  <a:cubicBezTo>
                    <a:pt x="18753" y="4168"/>
                    <a:pt x="19122" y="3787"/>
                    <a:pt x="19122" y="3334"/>
                  </a:cubicBezTo>
                  <a:cubicBezTo>
                    <a:pt x="19122" y="3108"/>
                    <a:pt x="19039" y="2918"/>
                    <a:pt x="18908" y="2763"/>
                  </a:cubicBezTo>
                  <a:cubicBezTo>
                    <a:pt x="19170" y="2465"/>
                    <a:pt x="19455" y="2215"/>
                    <a:pt x="19741" y="1989"/>
                  </a:cubicBezTo>
                  <a:cubicBezTo>
                    <a:pt x="19884" y="2156"/>
                    <a:pt x="20110" y="2263"/>
                    <a:pt x="20348" y="2263"/>
                  </a:cubicBezTo>
                  <a:cubicBezTo>
                    <a:pt x="20813" y="2263"/>
                    <a:pt x="21182" y="1882"/>
                    <a:pt x="21182" y="1429"/>
                  </a:cubicBezTo>
                  <a:cubicBezTo>
                    <a:pt x="21182" y="1370"/>
                    <a:pt x="21170" y="1310"/>
                    <a:pt x="21170" y="1251"/>
                  </a:cubicBezTo>
                  <a:cubicBezTo>
                    <a:pt x="21622" y="1096"/>
                    <a:pt x="22039" y="1036"/>
                    <a:pt x="22373" y="1013"/>
                  </a:cubicBezTo>
                  <a:cubicBezTo>
                    <a:pt x="22432" y="1406"/>
                    <a:pt x="22777" y="1703"/>
                    <a:pt x="23194" y="1703"/>
                  </a:cubicBezTo>
                  <a:cubicBezTo>
                    <a:pt x="23646" y="1703"/>
                    <a:pt x="24027" y="1334"/>
                    <a:pt x="24027" y="870"/>
                  </a:cubicBezTo>
                  <a:cubicBezTo>
                    <a:pt x="24027" y="417"/>
                    <a:pt x="23646" y="36"/>
                    <a:pt x="23194" y="36"/>
                  </a:cubicBezTo>
                  <a:cubicBezTo>
                    <a:pt x="22777" y="36"/>
                    <a:pt x="22432" y="334"/>
                    <a:pt x="22373" y="739"/>
                  </a:cubicBezTo>
                  <a:cubicBezTo>
                    <a:pt x="22015" y="774"/>
                    <a:pt x="21551" y="846"/>
                    <a:pt x="21063" y="1013"/>
                  </a:cubicBezTo>
                  <a:cubicBezTo>
                    <a:pt x="20908" y="774"/>
                    <a:pt x="20646" y="596"/>
                    <a:pt x="20348" y="596"/>
                  </a:cubicBezTo>
                  <a:cubicBezTo>
                    <a:pt x="19884" y="596"/>
                    <a:pt x="19515" y="965"/>
                    <a:pt x="19515" y="1429"/>
                  </a:cubicBezTo>
                  <a:cubicBezTo>
                    <a:pt x="19515" y="1548"/>
                    <a:pt x="19539" y="1667"/>
                    <a:pt x="19586" y="1763"/>
                  </a:cubicBezTo>
                  <a:cubicBezTo>
                    <a:pt x="19277" y="1989"/>
                    <a:pt x="18979" y="2263"/>
                    <a:pt x="18682" y="2584"/>
                  </a:cubicBezTo>
                  <a:cubicBezTo>
                    <a:pt x="18563" y="2525"/>
                    <a:pt x="18432" y="2477"/>
                    <a:pt x="18277" y="2477"/>
                  </a:cubicBezTo>
                  <a:cubicBezTo>
                    <a:pt x="17812" y="2477"/>
                    <a:pt x="17443" y="2858"/>
                    <a:pt x="17443" y="3310"/>
                  </a:cubicBezTo>
                  <a:cubicBezTo>
                    <a:pt x="17443" y="3549"/>
                    <a:pt x="17550" y="3775"/>
                    <a:pt x="17717" y="3930"/>
                  </a:cubicBezTo>
                  <a:cubicBezTo>
                    <a:pt x="17658" y="4025"/>
                    <a:pt x="17598" y="4132"/>
                    <a:pt x="17550" y="4239"/>
                  </a:cubicBezTo>
                  <a:cubicBezTo>
                    <a:pt x="17420" y="4501"/>
                    <a:pt x="17277" y="4739"/>
                    <a:pt x="17146" y="4977"/>
                  </a:cubicBezTo>
                  <a:cubicBezTo>
                    <a:pt x="17039" y="4942"/>
                    <a:pt x="16919" y="4906"/>
                    <a:pt x="16800" y="4906"/>
                  </a:cubicBezTo>
                  <a:cubicBezTo>
                    <a:pt x="16348" y="4906"/>
                    <a:pt x="15967" y="5275"/>
                    <a:pt x="15967" y="5739"/>
                  </a:cubicBezTo>
                  <a:cubicBezTo>
                    <a:pt x="15967" y="5977"/>
                    <a:pt x="16062" y="6192"/>
                    <a:pt x="16229" y="6335"/>
                  </a:cubicBezTo>
                  <a:cubicBezTo>
                    <a:pt x="15943" y="6692"/>
                    <a:pt x="15645" y="6978"/>
                    <a:pt x="15360" y="7216"/>
                  </a:cubicBezTo>
                  <a:cubicBezTo>
                    <a:pt x="15217" y="7085"/>
                    <a:pt x="15014" y="6990"/>
                    <a:pt x="14800" y="6990"/>
                  </a:cubicBezTo>
                  <a:cubicBezTo>
                    <a:pt x="14336" y="6990"/>
                    <a:pt x="13967" y="7359"/>
                    <a:pt x="13967" y="7823"/>
                  </a:cubicBezTo>
                  <a:cubicBezTo>
                    <a:pt x="13967" y="7894"/>
                    <a:pt x="13979" y="7978"/>
                    <a:pt x="13991" y="8049"/>
                  </a:cubicBezTo>
                  <a:cubicBezTo>
                    <a:pt x="13586" y="8216"/>
                    <a:pt x="13205" y="8287"/>
                    <a:pt x="12848" y="8335"/>
                  </a:cubicBezTo>
                  <a:cubicBezTo>
                    <a:pt x="12776" y="7942"/>
                    <a:pt x="12431" y="7656"/>
                    <a:pt x="12026" y="7656"/>
                  </a:cubicBezTo>
                  <a:cubicBezTo>
                    <a:pt x="11621" y="7656"/>
                    <a:pt x="11288" y="7942"/>
                    <a:pt x="11204" y="8335"/>
                  </a:cubicBezTo>
                  <a:cubicBezTo>
                    <a:pt x="10871" y="8287"/>
                    <a:pt x="10490" y="8216"/>
                    <a:pt x="10097" y="8049"/>
                  </a:cubicBezTo>
                  <a:cubicBezTo>
                    <a:pt x="10109" y="7978"/>
                    <a:pt x="10121" y="7894"/>
                    <a:pt x="10121" y="7811"/>
                  </a:cubicBezTo>
                  <a:cubicBezTo>
                    <a:pt x="10121" y="7347"/>
                    <a:pt x="9752" y="6978"/>
                    <a:pt x="9288" y="6978"/>
                  </a:cubicBezTo>
                  <a:cubicBezTo>
                    <a:pt x="9061" y="6978"/>
                    <a:pt x="8859" y="7061"/>
                    <a:pt x="8704" y="7216"/>
                  </a:cubicBezTo>
                  <a:cubicBezTo>
                    <a:pt x="8454" y="7001"/>
                    <a:pt x="8204" y="6751"/>
                    <a:pt x="7954" y="6466"/>
                  </a:cubicBezTo>
                  <a:cubicBezTo>
                    <a:pt x="8097" y="6323"/>
                    <a:pt x="8192" y="6108"/>
                    <a:pt x="8192" y="5870"/>
                  </a:cubicBezTo>
                  <a:cubicBezTo>
                    <a:pt x="8192" y="5418"/>
                    <a:pt x="7811" y="5037"/>
                    <a:pt x="7359" y="5037"/>
                  </a:cubicBezTo>
                  <a:cubicBezTo>
                    <a:pt x="7216" y="5037"/>
                    <a:pt x="7097" y="5073"/>
                    <a:pt x="6978" y="5132"/>
                  </a:cubicBezTo>
                  <a:cubicBezTo>
                    <a:pt x="6823" y="4858"/>
                    <a:pt x="6656" y="4561"/>
                    <a:pt x="6490" y="4239"/>
                  </a:cubicBezTo>
                  <a:cubicBezTo>
                    <a:pt x="6442" y="4144"/>
                    <a:pt x="6406" y="4072"/>
                    <a:pt x="6359" y="4001"/>
                  </a:cubicBezTo>
                  <a:cubicBezTo>
                    <a:pt x="6537" y="3846"/>
                    <a:pt x="6656" y="3608"/>
                    <a:pt x="6656" y="3358"/>
                  </a:cubicBezTo>
                  <a:cubicBezTo>
                    <a:pt x="6656" y="2894"/>
                    <a:pt x="6287" y="2525"/>
                    <a:pt x="5823" y="2525"/>
                  </a:cubicBezTo>
                  <a:cubicBezTo>
                    <a:pt x="5668" y="2525"/>
                    <a:pt x="5537" y="2572"/>
                    <a:pt x="5418" y="2632"/>
                  </a:cubicBezTo>
                  <a:cubicBezTo>
                    <a:pt x="5120" y="2287"/>
                    <a:pt x="4811" y="2001"/>
                    <a:pt x="4501" y="1786"/>
                  </a:cubicBezTo>
                  <a:cubicBezTo>
                    <a:pt x="4561" y="1679"/>
                    <a:pt x="4585" y="1548"/>
                    <a:pt x="4585" y="1429"/>
                  </a:cubicBezTo>
                  <a:cubicBezTo>
                    <a:pt x="4585" y="965"/>
                    <a:pt x="4215" y="596"/>
                    <a:pt x="3751" y="596"/>
                  </a:cubicBezTo>
                  <a:cubicBezTo>
                    <a:pt x="3442" y="596"/>
                    <a:pt x="3168" y="751"/>
                    <a:pt x="3025" y="1013"/>
                  </a:cubicBezTo>
                  <a:cubicBezTo>
                    <a:pt x="2501" y="834"/>
                    <a:pt x="2025" y="751"/>
                    <a:pt x="1656" y="727"/>
                  </a:cubicBezTo>
                  <a:cubicBezTo>
                    <a:pt x="1596" y="322"/>
                    <a:pt x="1251" y="1"/>
                    <a:pt x="8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4"/>
            <p:cNvSpPr/>
            <p:nvPr/>
          </p:nvSpPr>
          <p:spPr>
            <a:xfrm>
              <a:off x="2198175" y="2977875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12038" y="1"/>
                  </a:moveTo>
                  <a:cubicBezTo>
                    <a:pt x="11621" y="1"/>
                    <a:pt x="11288" y="310"/>
                    <a:pt x="11193" y="763"/>
                  </a:cubicBezTo>
                  <a:cubicBezTo>
                    <a:pt x="10823" y="786"/>
                    <a:pt x="10407" y="882"/>
                    <a:pt x="9954" y="1060"/>
                  </a:cubicBezTo>
                  <a:cubicBezTo>
                    <a:pt x="9811" y="846"/>
                    <a:pt x="9573" y="715"/>
                    <a:pt x="9288" y="715"/>
                  </a:cubicBezTo>
                  <a:cubicBezTo>
                    <a:pt x="8823" y="715"/>
                    <a:pt x="8454" y="1084"/>
                    <a:pt x="8454" y="1548"/>
                  </a:cubicBezTo>
                  <a:cubicBezTo>
                    <a:pt x="8454" y="1679"/>
                    <a:pt x="8490" y="1822"/>
                    <a:pt x="8549" y="1917"/>
                  </a:cubicBezTo>
                  <a:cubicBezTo>
                    <a:pt x="8276" y="2144"/>
                    <a:pt x="7990" y="2418"/>
                    <a:pt x="7728" y="2739"/>
                  </a:cubicBezTo>
                  <a:cubicBezTo>
                    <a:pt x="7621" y="2691"/>
                    <a:pt x="7502" y="2668"/>
                    <a:pt x="7371" y="2668"/>
                  </a:cubicBezTo>
                  <a:cubicBezTo>
                    <a:pt x="6906" y="2668"/>
                    <a:pt x="6537" y="3037"/>
                    <a:pt x="6537" y="3501"/>
                  </a:cubicBezTo>
                  <a:cubicBezTo>
                    <a:pt x="6537" y="3727"/>
                    <a:pt x="6621" y="3930"/>
                    <a:pt x="6775" y="4084"/>
                  </a:cubicBezTo>
                  <a:cubicBezTo>
                    <a:pt x="6597" y="4382"/>
                    <a:pt x="6418" y="4680"/>
                    <a:pt x="6251" y="5013"/>
                  </a:cubicBezTo>
                  <a:cubicBezTo>
                    <a:pt x="6228" y="5096"/>
                    <a:pt x="6180" y="5168"/>
                    <a:pt x="6132" y="5239"/>
                  </a:cubicBezTo>
                  <a:cubicBezTo>
                    <a:pt x="6049" y="5192"/>
                    <a:pt x="5942" y="5180"/>
                    <a:pt x="5835" y="5180"/>
                  </a:cubicBezTo>
                  <a:cubicBezTo>
                    <a:pt x="5370" y="5180"/>
                    <a:pt x="5001" y="5549"/>
                    <a:pt x="5001" y="6013"/>
                  </a:cubicBezTo>
                  <a:cubicBezTo>
                    <a:pt x="5001" y="6228"/>
                    <a:pt x="5073" y="6418"/>
                    <a:pt x="5216" y="6561"/>
                  </a:cubicBezTo>
                  <a:cubicBezTo>
                    <a:pt x="4930" y="6882"/>
                    <a:pt x="4644" y="7144"/>
                    <a:pt x="4346" y="7371"/>
                  </a:cubicBezTo>
                  <a:cubicBezTo>
                    <a:pt x="4204" y="7204"/>
                    <a:pt x="3989" y="7120"/>
                    <a:pt x="3751" y="7120"/>
                  </a:cubicBezTo>
                  <a:cubicBezTo>
                    <a:pt x="3287" y="7120"/>
                    <a:pt x="2918" y="7490"/>
                    <a:pt x="2918" y="7954"/>
                  </a:cubicBezTo>
                  <a:cubicBezTo>
                    <a:pt x="2918" y="7990"/>
                    <a:pt x="2918" y="8049"/>
                    <a:pt x="2930" y="8109"/>
                  </a:cubicBezTo>
                  <a:cubicBezTo>
                    <a:pt x="2441" y="8275"/>
                    <a:pt x="2001" y="8347"/>
                    <a:pt x="1656" y="8371"/>
                  </a:cubicBezTo>
                  <a:cubicBezTo>
                    <a:pt x="1584" y="7990"/>
                    <a:pt x="1239" y="7692"/>
                    <a:pt x="834" y="7692"/>
                  </a:cubicBezTo>
                  <a:cubicBezTo>
                    <a:pt x="370" y="7692"/>
                    <a:pt x="1" y="8073"/>
                    <a:pt x="1" y="8525"/>
                  </a:cubicBezTo>
                  <a:cubicBezTo>
                    <a:pt x="1" y="8990"/>
                    <a:pt x="370" y="9359"/>
                    <a:pt x="834" y="9359"/>
                  </a:cubicBezTo>
                  <a:cubicBezTo>
                    <a:pt x="1251" y="9359"/>
                    <a:pt x="1596" y="9037"/>
                    <a:pt x="1656" y="8633"/>
                  </a:cubicBezTo>
                  <a:cubicBezTo>
                    <a:pt x="2025" y="8609"/>
                    <a:pt x="2501" y="8525"/>
                    <a:pt x="3025" y="8347"/>
                  </a:cubicBezTo>
                  <a:cubicBezTo>
                    <a:pt x="3168" y="8609"/>
                    <a:pt x="3442" y="8764"/>
                    <a:pt x="3751" y="8764"/>
                  </a:cubicBezTo>
                  <a:cubicBezTo>
                    <a:pt x="4215" y="8764"/>
                    <a:pt x="4585" y="8394"/>
                    <a:pt x="4585" y="7930"/>
                  </a:cubicBezTo>
                  <a:cubicBezTo>
                    <a:pt x="4585" y="7811"/>
                    <a:pt x="4561" y="7680"/>
                    <a:pt x="4501" y="7573"/>
                  </a:cubicBezTo>
                  <a:cubicBezTo>
                    <a:pt x="4811" y="7359"/>
                    <a:pt x="5120" y="7073"/>
                    <a:pt x="5418" y="6728"/>
                  </a:cubicBezTo>
                  <a:cubicBezTo>
                    <a:pt x="5537" y="6787"/>
                    <a:pt x="5668" y="6835"/>
                    <a:pt x="5823" y="6835"/>
                  </a:cubicBezTo>
                  <a:cubicBezTo>
                    <a:pt x="6287" y="6835"/>
                    <a:pt x="6656" y="6466"/>
                    <a:pt x="6656" y="6001"/>
                  </a:cubicBezTo>
                  <a:cubicBezTo>
                    <a:pt x="6656" y="5751"/>
                    <a:pt x="6537" y="5513"/>
                    <a:pt x="6359" y="5358"/>
                  </a:cubicBezTo>
                  <a:cubicBezTo>
                    <a:pt x="6406" y="5287"/>
                    <a:pt x="6442" y="5215"/>
                    <a:pt x="6490" y="5120"/>
                  </a:cubicBezTo>
                  <a:cubicBezTo>
                    <a:pt x="6656" y="4799"/>
                    <a:pt x="6823" y="4501"/>
                    <a:pt x="6978" y="4227"/>
                  </a:cubicBezTo>
                  <a:cubicBezTo>
                    <a:pt x="7097" y="4287"/>
                    <a:pt x="7216" y="4323"/>
                    <a:pt x="7359" y="4323"/>
                  </a:cubicBezTo>
                  <a:cubicBezTo>
                    <a:pt x="7811" y="4323"/>
                    <a:pt x="8192" y="3942"/>
                    <a:pt x="8192" y="3489"/>
                  </a:cubicBezTo>
                  <a:cubicBezTo>
                    <a:pt x="8192" y="3251"/>
                    <a:pt x="8097" y="3037"/>
                    <a:pt x="7954" y="2894"/>
                  </a:cubicBezTo>
                  <a:cubicBezTo>
                    <a:pt x="8204" y="2608"/>
                    <a:pt x="8454" y="2358"/>
                    <a:pt x="8704" y="2144"/>
                  </a:cubicBezTo>
                  <a:cubicBezTo>
                    <a:pt x="8859" y="2298"/>
                    <a:pt x="9061" y="2382"/>
                    <a:pt x="9288" y="2382"/>
                  </a:cubicBezTo>
                  <a:cubicBezTo>
                    <a:pt x="9752" y="2382"/>
                    <a:pt x="10121" y="2013"/>
                    <a:pt x="10121" y="1548"/>
                  </a:cubicBezTo>
                  <a:cubicBezTo>
                    <a:pt x="10121" y="1465"/>
                    <a:pt x="10109" y="1382"/>
                    <a:pt x="10097" y="1310"/>
                  </a:cubicBezTo>
                  <a:cubicBezTo>
                    <a:pt x="10490" y="1144"/>
                    <a:pt x="10871" y="1072"/>
                    <a:pt x="11204" y="1025"/>
                  </a:cubicBezTo>
                  <a:cubicBezTo>
                    <a:pt x="11288" y="1417"/>
                    <a:pt x="11621" y="1703"/>
                    <a:pt x="12026" y="1703"/>
                  </a:cubicBezTo>
                  <a:cubicBezTo>
                    <a:pt x="12431" y="1703"/>
                    <a:pt x="12776" y="1417"/>
                    <a:pt x="12848" y="1025"/>
                  </a:cubicBezTo>
                  <a:cubicBezTo>
                    <a:pt x="13205" y="1072"/>
                    <a:pt x="13586" y="1144"/>
                    <a:pt x="13991" y="1310"/>
                  </a:cubicBezTo>
                  <a:cubicBezTo>
                    <a:pt x="13979" y="1382"/>
                    <a:pt x="13967" y="1465"/>
                    <a:pt x="13967" y="1536"/>
                  </a:cubicBezTo>
                  <a:cubicBezTo>
                    <a:pt x="13967" y="2001"/>
                    <a:pt x="14336" y="2370"/>
                    <a:pt x="14800" y="2370"/>
                  </a:cubicBezTo>
                  <a:cubicBezTo>
                    <a:pt x="15014" y="2370"/>
                    <a:pt x="15217" y="2275"/>
                    <a:pt x="15360" y="2144"/>
                  </a:cubicBezTo>
                  <a:cubicBezTo>
                    <a:pt x="15645" y="2382"/>
                    <a:pt x="15943" y="2668"/>
                    <a:pt x="16229" y="3025"/>
                  </a:cubicBezTo>
                  <a:cubicBezTo>
                    <a:pt x="16062" y="3168"/>
                    <a:pt x="15967" y="3382"/>
                    <a:pt x="15967" y="3620"/>
                  </a:cubicBezTo>
                  <a:cubicBezTo>
                    <a:pt x="15967" y="4084"/>
                    <a:pt x="16348" y="4453"/>
                    <a:pt x="16800" y="4453"/>
                  </a:cubicBezTo>
                  <a:cubicBezTo>
                    <a:pt x="16919" y="4453"/>
                    <a:pt x="17039" y="4418"/>
                    <a:pt x="17146" y="4382"/>
                  </a:cubicBezTo>
                  <a:cubicBezTo>
                    <a:pt x="17277" y="4620"/>
                    <a:pt x="17420" y="4858"/>
                    <a:pt x="17550" y="5120"/>
                  </a:cubicBezTo>
                  <a:cubicBezTo>
                    <a:pt x="17598" y="5227"/>
                    <a:pt x="17658" y="5335"/>
                    <a:pt x="17717" y="5430"/>
                  </a:cubicBezTo>
                  <a:cubicBezTo>
                    <a:pt x="17550" y="5585"/>
                    <a:pt x="17443" y="5811"/>
                    <a:pt x="17443" y="6049"/>
                  </a:cubicBezTo>
                  <a:cubicBezTo>
                    <a:pt x="17443" y="6501"/>
                    <a:pt x="17812" y="6882"/>
                    <a:pt x="18277" y="6882"/>
                  </a:cubicBezTo>
                  <a:cubicBezTo>
                    <a:pt x="18432" y="6882"/>
                    <a:pt x="18563" y="6835"/>
                    <a:pt x="18682" y="6775"/>
                  </a:cubicBezTo>
                  <a:cubicBezTo>
                    <a:pt x="18979" y="7097"/>
                    <a:pt x="19277" y="7371"/>
                    <a:pt x="19586" y="7597"/>
                  </a:cubicBezTo>
                  <a:cubicBezTo>
                    <a:pt x="19539" y="7692"/>
                    <a:pt x="19515" y="7811"/>
                    <a:pt x="19515" y="7930"/>
                  </a:cubicBezTo>
                  <a:cubicBezTo>
                    <a:pt x="19515" y="8394"/>
                    <a:pt x="19884" y="8764"/>
                    <a:pt x="20348" y="8764"/>
                  </a:cubicBezTo>
                  <a:cubicBezTo>
                    <a:pt x="20646" y="8764"/>
                    <a:pt x="20908" y="8585"/>
                    <a:pt x="21063" y="8347"/>
                  </a:cubicBezTo>
                  <a:cubicBezTo>
                    <a:pt x="21551" y="8514"/>
                    <a:pt x="22015" y="8585"/>
                    <a:pt x="22373" y="8621"/>
                  </a:cubicBezTo>
                  <a:cubicBezTo>
                    <a:pt x="22432" y="9025"/>
                    <a:pt x="22777" y="9323"/>
                    <a:pt x="23194" y="9323"/>
                  </a:cubicBezTo>
                  <a:cubicBezTo>
                    <a:pt x="23646" y="9323"/>
                    <a:pt x="24027" y="8942"/>
                    <a:pt x="24027" y="8490"/>
                  </a:cubicBezTo>
                  <a:cubicBezTo>
                    <a:pt x="24027" y="8025"/>
                    <a:pt x="23646" y="7656"/>
                    <a:pt x="23194" y="7656"/>
                  </a:cubicBezTo>
                  <a:cubicBezTo>
                    <a:pt x="22777" y="7656"/>
                    <a:pt x="22432" y="7954"/>
                    <a:pt x="22373" y="8347"/>
                  </a:cubicBezTo>
                  <a:cubicBezTo>
                    <a:pt x="22039" y="8323"/>
                    <a:pt x="21622" y="8263"/>
                    <a:pt x="21170" y="8109"/>
                  </a:cubicBezTo>
                  <a:cubicBezTo>
                    <a:pt x="21170" y="8049"/>
                    <a:pt x="21182" y="7990"/>
                    <a:pt x="21182" y="7930"/>
                  </a:cubicBezTo>
                  <a:cubicBezTo>
                    <a:pt x="21182" y="7478"/>
                    <a:pt x="20813" y="7097"/>
                    <a:pt x="20348" y="7097"/>
                  </a:cubicBezTo>
                  <a:cubicBezTo>
                    <a:pt x="20110" y="7097"/>
                    <a:pt x="19884" y="7204"/>
                    <a:pt x="19741" y="7371"/>
                  </a:cubicBezTo>
                  <a:cubicBezTo>
                    <a:pt x="19455" y="7144"/>
                    <a:pt x="19170" y="6894"/>
                    <a:pt x="18908" y="6597"/>
                  </a:cubicBezTo>
                  <a:cubicBezTo>
                    <a:pt x="19039" y="6442"/>
                    <a:pt x="19122" y="6251"/>
                    <a:pt x="19122" y="6025"/>
                  </a:cubicBezTo>
                  <a:cubicBezTo>
                    <a:pt x="19122" y="5573"/>
                    <a:pt x="18753" y="5192"/>
                    <a:pt x="18289" y="5192"/>
                  </a:cubicBezTo>
                  <a:cubicBezTo>
                    <a:pt x="18170" y="5192"/>
                    <a:pt x="18074" y="5227"/>
                    <a:pt x="17967" y="5275"/>
                  </a:cubicBezTo>
                  <a:cubicBezTo>
                    <a:pt x="17920" y="5168"/>
                    <a:pt x="17860" y="5073"/>
                    <a:pt x="17812" y="4977"/>
                  </a:cubicBezTo>
                  <a:cubicBezTo>
                    <a:pt x="17681" y="4692"/>
                    <a:pt x="17539" y="4442"/>
                    <a:pt x="17396" y="4203"/>
                  </a:cubicBezTo>
                  <a:cubicBezTo>
                    <a:pt x="17550" y="4049"/>
                    <a:pt x="17658" y="3846"/>
                    <a:pt x="17658" y="3608"/>
                  </a:cubicBezTo>
                  <a:cubicBezTo>
                    <a:pt x="17658" y="3144"/>
                    <a:pt x="17277" y="2775"/>
                    <a:pt x="16824" y="2775"/>
                  </a:cubicBezTo>
                  <a:cubicBezTo>
                    <a:pt x="16681" y="2775"/>
                    <a:pt x="16562" y="2799"/>
                    <a:pt x="16467" y="2846"/>
                  </a:cubicBezTo>
                  <a:cubicBezTo>
                    <a:pt x="16146" y="2453"/>
                    <a:pt x="15836" y="2144"/>
                    <a:pt x="15538" y="1894"/>
                  </a:cubicBezTo>
                  <a:cubicBezTo>
                    <a:pt x="15598" y="1775"/>
                    <a:pt x="15634" y="1632"/>
                    <a:pt x="15634" y="1501"/>
                  </a:cubicBezTo>
                  <a:cubicBezTo>
                    <a:pt x="15634" y="1036"/>
                    <a:pt x="15253" y="667"/>
                    <a:pt x="14800" y="667"/>
                  </a:cubicBezTo>
                  <a:cubicBezTo>
                    <a:pt x="14514" y="667"/>
                    <a:pt x="14264" y="822"/>
                    <a:pt x="14110" y="1025"/>
                  </a:cubicBezTo>
                  <a:cubicBezTo>
                    <a:pt x="13669" y="846"/>
                    <a:pt x="13252" y="763"/>
                    <a:pt x="12859" y="715"/>
                  </a:cubicBezTo>
                  <a:cubicBezTo>
                    <a:pt x="12800" y="310"/>
                    <a:pt x="12455" y="1"/>
                    <a:pt x="120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4"/>
            <p:cNvSpPr/>
            <p:nvPr/>
          </p:nvSpPr>
          <p:spPr>
            <a:xfrm>
              <a:off x="2777425" y="3096350"/>
              <a:ext cx="3875" cy="67575"/>
            </a:xfrm>
            <a:custGeom>
              <a:avLst/>
              <a:gdLst/>
              <a:ahLst/>
              <a:cxnLst/>
              <a:rect l="l" t="t" r="r" b="b"/>
              <a:pathLst>
                <a:path w="155" h="2703" extrusionOk="0">
                  <a:moveTo>
                    <a:pt x="84" y="0"/>
                  </a:moveTo>
                  <a:cubicBezTo>
                    <a:pt x="36" y="0"/>
                    <a:pt x="0" y="24"/>
                    <a:pt x="0" y="72"/>
                  </a:cubicBezTo>
                  <a:lnTo>
                    <a:pt x="0" y="2632"/>
                  </a:lnTo>
                  <a:cubicBezTo>
                    <a:pt x="0" y="2679"/>
                    <a:pt x="36" y="2703"/>
                    <a:pt x="84" y="2703"/>
                  </a:cubicBezTo>
                  <a:cubicBezTo>
                    <a:pt x="119" y="2703"/>
                    <a:pt x="155" y="2679"/>
                    <a:pt x="155" y="2632"/>
                  </a:cubicBezTo>
                  <a:lnTo>
                    <a:pt x="155" y="72"/>
                  </a:lnTo>
                  <a:cubicBezTo>
                    <a:pt x="155" y="24"/>
                    <a:pt x="119" y="0"/>
                    <a:pt x="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4"/>
            <p:cNvSpPr/>
            <p:nvPr/>
          </p:nvSpPr>
          <p:spPr>
            <a:xfrm>
              <a:off x="2610425" y="3096350"/>
              <a:ext cx="3900" cy="67575"/>
            </a:xfrm>
            <a:custGeom>
              <a:avLst/>
              <a:gdLst/>
              <a:ahLst/>
              <a:cxnLst/>
              <a:rect l="l" t="t" r="r" b="b"/>
              <a:pathLst>
                <a:path w="156" h="2703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lnTo>
                    <a:pt x="1" y="2632"/>
                  </a:lnTo>
                  <a:cubicBezTo>
                    <a:pt x="1" y="2679"/>
                    <a:pt x="37" y="2703"/>
                    <a:pt x="72" y="2703"/>
                  </a:cubicBezTo>
                  <a:cubicBezTo>
                    <a:pt x="120" y="2703"/>
                    <a:pt x="156" y="2679"/>
                    <a:pt x="156" y="2632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4"/>
            <p:cNvSpPr/>
            <p:nvPr/>
          </p:nvSpPr>
          <p:spPr>
            <a:xfrm>
              <a:off x="2382725" y="3096050"/>
              <a:ext cx="3900" cy="67875"/>
            </a:xfrm>
            <a:custGeom>
              <a:avLst/>
              <a:gdLst/>
              <a:ahLst/>
              <a:cxnLst/>
              <a:rect l="l" t="t" r="r" b="b"/>
              <a:pathLst>
                <a:path w="156" h="271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lnTo>
                    <a:pt x="1" y="2644"/>
                  </a:lnTo>
                  <a:cubicBezTo>
                    <a:pt x="1" y="2679"/>
                    <a:pt x="36" y="2715"/>
                    <a:pt x="72" y="2715"/>
                  </a:cubicBezTo>
                  <a:cubicBezTo>
                    <a:pt x="120" y="2715"/>
                    <a:pt x="155" y="2691"/>
                    <a:pt x="155" y="2644"/>
                  </a:cubicBezTo>
                  <a:lnTo>
                    <a:pt x="155" y="84"/>
                  </a:lnTo>
                  <a:cubicBezTo>
                    <a:pt x="155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4"/>
            <p:cNvSpPr/>
            <p:nvPr/>
          </p:nvSpPr>
          <p:spPr>
            <a:xfrm>
              <a:off x="2428875" y="3043650"/>
              <a:ext cx="3575" cy="167625"/>
            </a:xfrm>
            <a:custGeom>
              <a:avLst/>
              <a:gdLst/>
              <a:ahLst/>
              <a:cxnLst/>
              <a:rect l="l" t="t" r="r" b="b"/>
              <a:pathLst>
                <a:path w="143" h="6705" extrusionOk="0">
                  <a:moveTo>
                    <a:pt x="71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71" y="6704"/>
                  </a:cubicBezTo>
                  <a:cubicBezTo>
                    <a:pt x="119" y="6704"/>
                    <a:pt x="143" y="6668"/>
                    <a:pt x="143" y="6633"/>
                  </a:cubicBezTo>
                  <a:lnTo>
                    <a:pt x="143" y="84"/>
                  </a:lnTo>
                  <a:cubicBezTo>
                    <a:pt x="143" y="37"/>
                    <a:pt x="119" y="1"/>
                    <a:pt x="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2561625" y="3043650"/>
              <a:ext cx="3875" cy="167625"/>
            </a:xfrm>
            <a:custGeom>
              <a:avLst/>
              <a:gdLst/>
              <a:ahLst/>
              <a:cxnLst/>
              <a:rect l="l" t="t" r="r" b="b"/>
              <a:pathLst>
                <a:path w="155" h="6705" extrusionOk="0">
                  <a:moveTo>
                    <a:pt x="84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84" y="6704"/>
                  </a:cubicBezTo>
                  <a:cubicBezTo>
                    <a:pt x="119" y="6704"/>
                    <a:pt x="155" y="6668"/>
                    <a:pt x="155" y="6633"/>
                  </a:cubicBezTo>
                  <a:lnTo>
                    <a:pt x="155" y="84"/>
                  </a:lnTo>
                  <a:cubicBezTo>
                    <a:pt x="155" y="37"/>
                    <a:pt x="119" y="1"/>
                    <a:pt x="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4"/>
            <p:cNvSpPr/>
            <p:nvPr/>
          </p:nvSpPr>
          <p:spPr>
            <a:xfrm>
              <a:off x="2497025" y="3037100"/>
              <a:ext cx="3600" cy="186075"/>
            </a:xfrm>
            <a:custGeom>
              <a:avLst/>
              <a:gdLst/>
              <a:ahLst/>
              <a:cxnLst/>
              <a:rect l="l" t="t" r="r" b="b"/>
              <a:pathLst>
                <a:path w="144" h="7443" extrusionOk="0">
                  <a:moveTo>
                    <a:pt x="72" y="1"/>
                  </a:moveTo>
                  <a:cubicBezTo>
                    <a:pt x="24" y="1"/>
                    <a:pt x="1" y="25"/>
                    <a:pt x="1" y="72"/>
                  </a:cubicBezTo>
                  <a:lnTo>
                    <a:pt x="1" y="7371"/>
                  </a:lnTo>
                  <a:cubicBezTo>
                    <a:pt x="1" y="7407"/>
                    <a:pt x="24" y="7442"/>
                    <a:pt x="72" y="7442"/>
                  </a:cubicBezTo>
                  <a:cubicBezTo>
                    <a:pt x="120" y="7430"/>
                    <a:pt x="143" y="7395"/>
                    <a:pt x="143" y="7371"/>
                  </a:cubicBezTo>
                  <a:lnTo>
                    <a:pt x="143" y="72"/>
                  </a:lnTo>
                  <a:cubicBezTo>
                    <a:pt x="143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4"/>
            <p:cNvSpPr/>
            <p:nvPr/>
          </p:nvSpPr>
          <p:spPr>
            <a:xfrm>
              <a:off x="2705675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7" y="1"/>
                    <a:pt x="1" y="25"/>
                    <a:pt x="1" y="72"/>
                  </a:cubicBezTo>
                  <a:lnTo>
                    <a:pt x="1" y="1763"/>
                  </a:lnTo>
                  <a:cubicBezTo>
                    <a:pt x="1" y="1811"/>
                    <a:pt x="37" y="1835"/>
                    <a:pt x="72" y="1835"/>
                  </a:cubicBezTo>
                  <a:cubicBezTo>
                    <a:pt x="120" y="1835"/>
                    <a:pt x="156" y="1811"/>
                    <a:pt x="156" y="1763"/>
                  </a:cubicBezTo>
                  <a:lnTo>
                    <a:pt x="156" y="72"/>
                  </a:ln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4"/>
            <p:cNvSpPr/>
            <p:nvPr/>
          </p:nvSpPr>
          <p:spPr>
            <a:xfrm>
              <a:off x="2212775" y="3096050"/>
              <a:ext cx="3575" cy="67875"/>
            </a:xfrm>
            <a:custGeom>
              <a:avLst/>
              <a:gdLst/>
              <a:ahLst/>
              <a:cxnLst/>
              <a:rect l="l" t="t" r="r" b="b"/>
              <a:pathLst>
                <a:path w="143" h="2715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lnTo>
                    <a:pt x="0" y="2644"/>
                  </a:lnTo>
                  <a:cubicBezTo>
                    <a:pt x="0" y="2679"/>
                    <a:pt x="24" y="2715"/>
                    <a:pt x="72" y="2715"/>
                  </a:cubicBezTo>
                  <a:cubicBezTo>
                    <a:pt x="119" y="2715"/>
                    <a:pt x="143" y="2691"/>
                    <a:pt x="143" y="2644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4"/>
            <p:cNvSpPr/>
            <p:nvPr/>
          </p:nvSpPr>
          <p:spPr>
            <a:xfrm>
              <a:off x="2284500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lnTo>
                    <a:pt x="0" y="1763"/>
                  </a:lnTo>
                  <a:cubicBezTo>
                    <a:pt x="0" y="1811"/>
                    <a:pt x="36" y="1835"/>
                    <a:pt x="72" y="1835"/>
                  </a:cubicBezTo>
                  <a:cubicBezTo>
                    <a:pt x="120" y="1835"/>
                    <a:pt x="155" y="1811"/>
                    <a:pt x="155" y="1763"/>
                  </a:cubicBezTo>
                  <a:lnTo>
                    <a:pt x="155" y="72"/>
                  </a:lnTo>
                  <a:cubicBezTo>
                    <a:pt x="155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24"/>
          <p:cNvGrpSpPr/>
          <p:nvPr/>
        </p:nvGrpSpPr>
        <p:grpSpPr>
          <a:xfrm>
            <a:off x="528760" y="1837625"/>
            <a:ext cx="461700" cy="461700"/>
            <a:chOff x="292035" y="246950"/>
            <a:chExt cx="461700" cy="461700"/>
          </a:xfrm>
        </p:grpSpPr>
        <p:sp>
          <p:nvSpPr>
            <p:cNvPr id="380" name="Google Shape;380;p24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4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4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4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24"/>
          <p:cNvSpPr/>
          <p:nvPr/>
        </p:nvSpPr>
        <p:spPr>
          <a:xfrm>
            <a:off x="5890629" y="4171957"/>
            <a:ext cx="3249239" cy="971555"/>
          </a:xfrm>
          <a:custGeom>
            <a:avLst/>
            <a:gdLst/>
            <a:ahLst/>
            <a:cxnLst/>
            <a:rect l="l" t="t" r="r" b="b"/>
            <a:pathLst>
              <a:path w="18087" h="4414" extrusionOk="0">
                <a:moveTo>
                  <a:pt x="9433" y="1"/>
                </a:moveTo>
                <a:cubicBezTo>
                  <a:pt x="8856" y="1"/>
                  <a:pt x="8275" y="50"/>
                  <a:pt x="7692" y="163"/>
                </a:cubicBezTo>
                <a:cubicBezTo>
                  <a:pt x="6323" y="425"/>
                  <a:pt x="5180" y="1402"/>
                  <a:pt x="4263" y="2033"/>
                </a:cubicBezTo>
                <a:cubicBezTo>
                  <a:pt x="2918" y="2961"/>
                  <a:pt x="1584" y="3795"/>
                  <a:pt x="1" y="4414"/>
                </a:cubicBezTo>
                <a:lnTo>
                  <a:pt x="18086" y="4414"/>
                </a:lnTo>
                <a:lnTo>
                  <a:pt x="18086" y="4402"/>
                </a:lnTo>
                <a:lnTo>
                  <a:pt x="18086" y="1878"/>
                </a:lnTo>
                <a:cubicBezTo>
                  <a:pt x="15443" y="1377"/>
                  <a:pt x="12488" y="1"/>
                  <a:pt x="9433" y="1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4"/>
          <p:cNvSpPr/>
          <p:nvPr/>
        </p:nvSpPr>
        <p:spPr>
          <a:xfrm rot="692904">
            <a:off x="6714043" y="387764"/>
            <a:ext cx="2747659" cy="1526126"/>
          </a:xfrm>
          <a:custGeom>
            <a:avLst/>
            <a:gdLst/>
            <a:ahLst/>
            <a:cxnLst/>
            <a:rect l="l" t="t" r="r" b="b"/>
            <a:pathLst>
              <a:path w="18932" h="10515" extrusionOk="0">
                <a:moveTo>
                  <a:pt x="8514" y="394"/>
                </a:moveTo>
                <a:cubicBezTo>
                  <a:pt x="8562" y="513"/>
                  <a:pt x="8669" y="608"/>
                  <a:pt x="8800" y="608"/>
                </a:cubicBezTo>
                <a:cubicBezTo>
                  <a:pt x="8835" y="608"/>
                  <a:pt x="8859" y="608"/>
                  <a:pt x="8871" y="596"/>
                </a:cubicBezTo>
                <a:lnTo>
                  <a:pt x="10026" y="2573"/>
                </a:lnTo>
                <a:cubicBezTo>
                  <a:pt x="9943" y="2632"/>
                  <a:pt x="9907" y="2704"/>
                  <a:pt x="9907" y="2811"/>
                </a:cubicBezTo>
                <a:cubicBezTo>
                  <a:pt x="9907" y="2918"/>
                  <a:pt x="9943" y="2989"/>
                  <a:pt x="10026" y="3049"/>
                </a:cubicBezTo>
                <a:lnTo>
                  <a:pt x="8907" y="4978"/>
                </a:lnTo>
                <a:cubicBezTo>
                  <a:pt x="8871" y="4966"/>
                  <a:pt x="8847" y="4966"/>
                  <a:pt x="8800" y="4966"/>
                </a:cubicBezTo>
                <a:cubicBezTo>
                  <a:pt x="8657" y="4966"/>
                  <a:pt x="8514" y="5073"/>
                  <a:pt x="8502" y="5216"/>
                </a:cubicBezTo>
                <a:lnTo>
                  <a:pt x="6240" y="5216"/>
                </a:lnTo>
                <a:cubicBezTo>
                  <a:pt x="6216" y="5073"/>
                  <a:pt x="6097" y="4966"/>
                  <a:pt x="5942" y="4966"/>
                </a:cubicBezTo>
                <a:cubicBezTo>
                  <a:pt x="5918" y="4966"/>
                  <a:pt x="5871" y="4966"/>
                  <a:pt x="5835" y="4978"/>
                </a:cubicBezTo>
                <a:lnTo>
                  <a:pt x="4728" y="3049"/>
                </a:lnTo>
                <a:cubicBezTo>
                  <a:pt x="4799" y="2989"/>
                  <a:pt x="4847" y="2894"/>
                  <a:pt x="4847" y="2811"/>
                </a:cubicBezTo>
                <a:cubicBezTo>
                  <a:pt x="4847" y="2704"/>
                  <a:pt x="4799" y="2620"/>
                  <a:pt x="4728" y="2573"/>
                </a:cubicBezTo>
                <a:lnTo>
                  <a:pt x="5871" y="596"/>
                </a:lnTo>
                <a:cubicBezTo>
                  <a:pt x="5895" y="596"/>
                  <a:pt x="5918" y="608"/>
                  <a:pt x="5942" y="608"/>
                </a:cubicBezTo>
                <a:cubicBezTo>
                  <a:pt x="6073" y="608"/>
                  <a:pt x="6192" y="513"/>
                  <a:pt x="6228" y="394"/>
                </a:cubicBezTo>
                <a:close/>
                <a:moveTo>
                  <a:pt x="17075" y="382"/>
                </a:moveTo>
                <a:cubicBezTo>
                  <a:pt x="17122" y="501"/>
                  <a:pt x="17229" y="596"/>
                  <a:pt x="17360" y="596"/>
                </a:cubicBezTo>
                <a:lnTo>
                  <a:pt x="17420" y="596"/>
                </a:lnTo>
                <a:lnTo>
                  <a:pt x="18539" y="2525"/>
                </a:lnTo>
                <a:cubicBezTo>
                  <a:pt x="18420" y="2573"/>
                  <a:pt x="18337" y="2680"/>
                  <a:pt x="18337" y="2811"/>
                </a:cubicBezTo>
                <a:cubicBezTo>
                  <a:pt x="18337" y="2942"/>
                  <a:pt x="18432" y="3049"/>
                  <a:pt x="18539" y="3085"/>
                </a:cubicBezTo>
                <a:lnTo>
                  <a:pt x="17444" y="4978"/>
                </a:lnTo>
                <a:cubicBezTo>
                  <a:pt x="17420" y="4966"/>
                  <a:pt x="17384" y="4966"/>
                  <a:pt x="17360" y="4966"/>
                </a:cubicBezTo>
                <a:cubicBezTo>
                  <a:pt x="17205" y="4966"/>
                  <a:pt x="17075" y="5073"/>
                  <a:pt x="17063" y="5216"/>
                </a:cubicBezTo>
                <a:lnTo>
                  <a:pt x="14789" y="5216"/>
                </a:lnTo>
                <a:cubicBezTo>
                  <a:pt x="14753" y="5073"/>
                  <a:pt x="14634" y="4966"/>
                  <a:pt x="14491" y="4966"/>
                </a:cubicBezTo>
                <a:cubicBezTo>
                  <a:pt x="14455" y="4966"/>
                  <a:pt x="14408" y="4978"/>
                  <a:pt x="14384" y="4978"/>
                </a:cubicBezTo>
                <a:lnTo>
                  <a:pt x="13253" y="3037"/>
                </a:lnTo>
                <a:cubicBezTo>
                  <a:pt x="13324" y="2978"/>
                  <a:pt x="13372" y="2894"/>
                  <a:pt x="13372" y="2787"/>
                </a:cubicBezTo>
                <a:cubicBezTo>
                  <a:pt x="13372" y="2704"/>
                  <a:pt x="13324" y="2608"/>
                  <a:pt x="13265" y="2549"/>
                </a:cubicBezTo>
                <a:lnTo>
                  <a:pt x="14408" y="572"/>
                </a:lnTo>
                <a:cubicBezTo>
                  <a:pt x="14443" y="572"/>
                  <a:pt x="14467" y="596"/>
                  <a:pt x="14491" y="596"/>
                </a:cubicBezTo>
                <a:cubicBezTo>
                  <a:pt x="14622" y="596"/>
                  <a:pt x="14741" y="501"/>
                  <a:pt x="14765" y="382"/>
                </a:cubicBezTo>
                <a:close/>
                <a:moveTo>
                  <a:pt x="4251" y="2835"/>
                </a:moveTo>
                <a:cubicBezTo>
                  <a:pt x="4275" y="2989"/>
                  <a:pt x="4394" y="3085"/>
                  <a:pt x="4549" y="3085"/>
                </a:cubicBezTo>
                <a:cubicBezTo>
                  <a:pt x="4573" y="3085"/>
                  <a:pt x="4585" y="3085"/>
                  <a:pt x="4621" y="3073"/>
                </a:cubicBezTo>
                <a:lnTo>
                  <a:pt x="5752" y="5025"/>
                </a:lnTo>
                <a:cubicBezTo>
                  <a:pt x="5692" y="5085"/>
                  <a:pt x="5645" y="5156"/>
                  <a:pt x="5645" y="5252"/>
                </a:cubicBezTo>
                <a:cubicBezTo>
                  <a:pt x="5645" y="5335"/>
                  <a:pt x="5692" y="5418"/>
                  <a:pt x="5752" y="5466"/>
                </a:cubicBezTo>
                <a:lnTo>
                  <a:pt x="4632" y="7407"/>
                </a:lnTo>
                <a:cubicBezTo>
                  <a:pt x="4621" y="7407"/>
                  <a:pt x="4585" y="7395"/>
                  <a:pt x="4561" y="7395"/>
                </a:cubicBezTo>
                <a:cubicBezTo>
                  <a:pt x="4406" y="7395"/>
                  <a:pt x="4275" y="7514"/>
                  <a:pt x="4263" y="7657"/>
                </a:cubicBezTo>
                <a:lnTo>
                  <a:pt x="1954" y="7657"/>
                </a:lnTo>
                <a:cubicBezTo>
                  <a:pt x="1942" y="7514"/>
                  <a:pt x="1799" y="7395"/>
                  <a:pt x="1656" y="7395"/>
                </a:cubicBezTo>
                <a:cubicBezTo>
                  <a:pt x="1620" y="7395"/>
                  <a:pt x="1584" y="7395"/>
                  <a:pt x="1549" y="7407"/>
                </a:cubicBezTo>
                <a:lnTo>
                  <a:pt x="441" y="5514"/>
                </a:lnTo>
                <a:cubicBezTo>
                  <a:pt x="513" y="5454"/>
                  <a:pt x="572" y="5371"/>
                  <a:pt x="572" y="5264"/>
                </a:cubicBezTo>
                <a:cubicBezTo>
                  <a:pt x="572" y="5156"/>
                  <a:pt x="525" y="5073"/>
                  <a:pt x="441" y="5013"/>
                </a:cubicBezTo>
                <a:lnTo>
                  <a:pt x="1549" y="3073"/>
                </a:lnTo>
                <a:cubicBezTo>
                  <a:pt x="1584" y="3085"/>
                  <a:pt x="1608" y="3085"/>
                  <a:pt x="1644" y="3085"/>
                </a:cubicBezTo>
                <a:cubicBezTo>
                  <a:pt x="1787" y="3085"/>
                  <a:pt x="1906" y="2989"/>
                  <a:pt x="1942" y="2835"/>
                </a:cubicBezTo>
                <a:close/>
                <a:moveTo>
                  <a:pt x="8502" y="5311"/>
                </a:moveTo>
                <a:cubicBezTo>
                  <a:pt x="8538" y="5454"/>
                  <a:pt x="8645" y="5561"/>
                  <a:pt x="8800" y="5561"/>
                </a:cubicBezTo>
                <a:cubicBezTo>
                  <a:pt x="8835" y="5561"/>
                  <a:pt x="8871" y="5561"/>
                  <a:pt x="8907" y="5549"/>
                </a:cubicBezTo>
                <a:lnTo>
                  <a:pt x="10026" y="7478"/>
                </a:lnTo>
                <a:cubicBezTo>
                  <a:pt x="9943" y="7538"/>
                  <a:pt x="9907" y="7609"/>
                  <a:pt x="9907" y="7716"/>
                </a:cubicBezTo>
                <a:cubicBezTo>
                  <a:pt x="9907" y="7823"/>
                  <a:pt x="9943" y="7907"/>
                  <a:pt x="10026" y="7954"/>
                </a:cubicBezTo>
                <a:lnTo>
                  <a:pt x="8895" y="9955"/>
                </a:lnTo>
                <a:cubicBezTo>
                  <a:pt x="8859" y="9955"/>
                  <a:pt x="8847" y="9931"/>
                  <a:pt x="8812" y="9931"/>
                </a:cubicBezTo>
                <a:cubicBezTo>
                  <a:pt x="8681" y="9931"/>
                  <a:pt x="8562" y="10026"/>
                  <a:pt x="8538" y="10145"/>
                </a:cubicBezTo>
                <a:lnTo>
                  <a:pt x="6240" y="10145"/>
                </a:lnTo>
                <a:cubicBezTo>
                  <a:pt x="6192" y="10026"/>
                  <a:pt x="6085" y="9931"/>
                  <a:pt x="5954" y="9931"/>
                </a:cubicBezTo>
                <a:cubicBezTo>
                  <a:pt x="5930" y="9931"/>
                  <a:pt x="5895" y="9931"/>
                  <a:pt x="5883" y="9955"/>
                </a:cubicBezTo>
                <a:lnTo>
                  <a:pt x="4740" y="7978"/>
                </a:lnTo>
                <a:cubicBezTo>
                  <a:pt x="4823" y="7919"/>
                  <a:pt x="4871" y="7823"/>
                  <a:pt x="4871" y="7716"/>
                </a:cubicBezTo>
                <a:cubicBezTo>
                  <a:pt x="4871" y="7609"/>
                  <a:pt x="4823" y="7526"/>
                  <a:pt x="4740" y="7466"/>
                </a:cubicBezTo>
                <a:lnTo>
                  <a:pt x="5835" y="5549"/>
                </a:lnTo>
                <a:cubicBezTo>
                  <a:pt x="5871" y="5561"/>
                  <a:pt x="5895" y="5561"/>
                  <a:pt x="5942" y="5561"/>
                </a:cubicBezTo>
                <a:cubicBezTo>
                  <a:pt x="6085" y="5561"/>
                  <a:pt x="6228" y="5454"/>
                  <a:pt x="6240" y="5311"/>
                </a:cubicBezTo>
                <a:close/>
                <a:moveTo>
                  <a:pt x="14205" y="5323"/>
                </a:moveTo>
                <a:cubicBezTo>
                  <a:pt x="14229" y="5466"/>
                  <a:pt x="14348" y="5573"/>
                  <a:pt x="14503" y="5573"/>
                </a:cubicBezTo>
                <a:cubicBezTo>
                  <a:pt x="14538" y="5573"/>
                  <a:pt x="14574" y="5561"/>
                  <a:pt x="14598" y="5561"/>
                </a:cubicBezTo>
                <a:lnTo>
                  <a:pt x="15705" y="7502"/>
                </a:lnTo>
                <a:cubicBezTo>
                  <a:pt x="15646" y="7550"/>
                  <a:pt x="15598" y="7633"/>
                  <a:pt x="15598" y="7740"/>
                </a:cubicBezTo>
                <a:cubicBezTo>
                  <a:pt x="15598" y="7835"/>
                  <a:pt x="15646" y="7919"/>
                  <a:pt x="15717" y="7978"/>
                </a:cubicBezTo>
                <a:lnTo>
                  <a:pt x="14574" y="9966"/>
                </a:lnTo>
                <a:cubicBezTo>
                  <a:pt x="14538" y="9955"/>
                  <a:pt x="14515" y="9955"/>
                  <a:pt x="14491" y="9955"/>
                </a:cubicBezTo>
                <a:cubicBezTo>
                  <a:pt x="14348" y="9955"/>
                  <a:pt x="14229" y="10038"/>
                  <a:pt x="14205" y="10157"/>
                </a:cubicBezTo>
                <a:lnTo>
                  <a:pt x="11955" y="10157"/>
                </a:lnTo>
                <a:cubicBezTo>
                  <a:pt x="11907" y="10038"/>
                  <a:pt x="11812" y="9955"/>
                  <a:pt x="11669" y="9955"/>
                </a:cubicBezTo>
                <a:cubicBezTo>
                  <a:pt x="11645" y="9955"/>
                  <a:pt x="11610" y="9955"/>
                  <a:pt x="11586" y="9966"/>
                </a:cubicBezTo>
                <a:lnTo>
                  <a:pt x="10419" y="7954"/>
                </a:lnTo>
                <a:cubicBezTo>
                  <a:pt x="10502" y="7895"/>
                  <a:pt x="10538" y="7823"/>
                  <a:pt x="10538" y="7716"/>
                </a:cubicBezTo>
                <a:cubicBezTo>
                  <a:pt x="10538" y="7633"/>
                  <a:pt x="10502" y="7550"/>
                  <a:pt x="10431" y="7502"/>
                </a:cubicBezTo>
                <a:lnTo>
                  <a:pt x="11550" y="5549"/>
                </a:lnTo>
                <a:cubicBezTo>
                  <a:pt x="11586" y="5561"/>
                  <a:pt x="11621" y="5573"/>
                  <a:pt x="11669" y="5573"/>
                </a:cubicBezTo>
                <a:cubicBezTo>
                  <a:pt x="11824" y="5573"/>
                  <a:pt x="11955" y="5466"/>
                  <a:pt x="11967" y="5323"/>
                </a:cubicBezTo>
                <a:close/>
                <a:moveTo>
                  <a:pt x="14503" y="1"/>
                </a:moveTo>
                <a:cubicBezTo>
                  <a:pt x="14336" y="1"/>
                  <a:pt x="14205" y="132"/>
                  <a:pt x="14205" y="299"/>
                </a:cubicBezTo>
                <a:cubicBezTo>
                  <a:pt x="14205" y="394"/>
                  <a:pt x="14265" y="489"/>
                  <a:pt x="14336" y="549"/>
                </a:cubicBezTo>
                <a:lnTo>
                  <a:pt x="13181" y="2525"/>
                </a:lnTo>
                <a:cubicBezTo>
                  <a:pt x="13145" y="2513"/>
                  <a:pt x="13098" y="2513"/>
                  <a:pt x="13074" y="2513"/>
                </a:cubicBezTo>
                <a:cubicBezTo>
                  <a:pt x="12907" y="2513"/>
                  <a:pt x="12776" y="2644"/>
                  <a:pt x="12776" y="2811"/>
                </a:cubicBezTo>
                <a:cubicBezTo>
                  <a:pt x="12776" y="2978"/>
                  <a:pt x="12907" y="3108"/>
                  <a:pt x="13074" y="3108"/>
                </a:cubicBezTo>
                <a:cubicBezTo>
                  <a:pt x="13110" y="3108"/>
                  <a:pt x="13145" y="3085"/>
                  <a:pt x="13181" y="3085"/>
                </a:cubicBezTo>
                <a:lnTo>
                  <a:pt x="14288" y="5037"/>
                </a:lnTo>
                <a:cubicBezTo>
                  <a:pt x="14229" y="5085"/>
                  <a:pt x="14193" y="5156"/>
                  <a:pt x="14193" y="5228"/>
                </a:cubicBezTo>
                <a:lnTo>
                  <a:pt x="11955" y="5228"/>
                </a:lnTo>
                <a:cubicBezTo>
                  <a:pt x="11919" y="5085"/>
                  <a:pt x="11812" y="4978"/>
                  <a:pt x="11657" y="4978"/>
                </a:cubicBezTo>
                <a:cubicBezTo>
                  <a:pt x="11490" y="4978"/>
                  <a:pt x="11360" y="5109"/>
                  <a:pt x="11360" y="5275"/>
                </a:cubicBezTo>
                <a:cubicBezTo>
                  <a:pt x="11360" y="5371"/>
                  <a:pt x="11407" y="5442"/>
                  <a:pt x="11467" y="5502"/>
                </a:cubicBezTo>
                <a:lnTo>
                  <a:pt x="10347" y="7454"/>
                </a:lnTo>
                <a:cubicBezTo>
                  <a:pt x="10324" y="7430"/>
                  <a:pt x="10276" y="7419"/>
                  <a:pt x="10228" y="7419"/>
                </a:cubicBezTo>
                <a:cubicBezTo>
                  <a:pt x="10181" y="7419"/>
                  <a:pt x="10157" y="7430"/>
                  <a:pt x="10121" y="7430"/>
                </a:cubicBezTo>
                <a:lnTo>
                  <a:pt x="9014" y="5502"/>
                </a:lnTo>
                <a:cubicBezTo>
                  <a:pt x="9085" y="5442"/>
                  <a:pt x="9133" y="5347"/>
                  <a:pt x="9133" y="5264"/>
                </a:cubicBezTo>
                <a:cubicBezTo>
                  <a:pt x="9133" y="5156"/>
                  <a:pt x="9085" y="5085"/>
                  <a:pt x="9014" y="5025"/>
                </a:cubicBezTo>
                <a:lnTo>
                  <a:pt x="10121" y="3085"/>
                </a:lnTo>
                <a:cubicBezTo>
                  <a:pt x="10157" y="3108"/>
                  <a:pt x="10181" y="3108"/>
                  <a:pt x="10228" y="3108"/>
                </a:cubicBezTo>
                <a:cubicBezTo>
                  <a:pt x="10395" y="3108"/>
                  <a:pt x="10526" y="2966"/>
                  <a:pt x="10526" y="2811"/>
                </a:cubicBezTo>
                <a:cubicBezTo>
                  <a:pt x="10526" y="2644"/>
                  <a:pt x="10395" y="2513"/>
                  <a:pt x="10228" y="2513"/>
                </a:cubicBezTo>
                <a:cubicBezTo>
                  <a:pt x="10205" y="2513"/>
                  <a:pt x="10157" y="2525"/>
                  <a:pt x="10121" y="2525"/>
                </a:cubicBezTo>
                <a:lnTo>
                  <a:pt x="8990" y="561"/>
                </a:lnTo>
                <a:cubicBezTo>
                  <a:pt x="9085" y="501"/>
                  <a:pt x="9133" y="406"/>
                  <a:pt x="9133" y="311"/>
                </a:cubicBezTo>
                <a:cubicBezTo>
                  <a:pt x="9133" y="144"/>
                  <a:pt x="8990" y="13"/>
                  <a:pt x="8835" y="13"/>
                </a:cubicBezTo>
                <a:cubicBezTo>
                  <a:pt x="8669" y="13"/>
                  <a:pt x="8538" y="144"/>
                  <a:pt x="8538" y="311"/>
                </a:cubicBezTo>
                <a:lnTo>
                  <a:pt x="6276" y="311"/>
                </a:lnTo>
                <a:cubicBezTo>
                  <a:pt x="6276" y="144"/>
                  <a:pt x="6133" y="13"/>
                  <a:pt x="5978" y="13"/>
                </a:cubicBezTo>
                <a:cubicBezTo>
                  <a:pt x="5811" y="13"/>
                  <a:pt x="5680" y="144"/>
                  <a:pt x="5680" y="311"/>
                </a:cubicBezTo>
                <a:cubicBezTo>
                  <a:pt x="5680" y="406"/>
                  <a:pt x="5740" y="501"/>
                  <a:pt x="5811" y="561"/>
                </a:cubicBezTo>
                <a:lnTo>
                  <a:pt x="4680" y="2525"/>
                </a:lnTo>
                <a:cubicBezTo>
                  <a:pt x="4644" y="2513"/>
                  <a:pt x="4621" y="2513"/>
                  <a:pt x="4585" y="2513"/>
                </a:cubicBezTo>
                <a:cubicBezTo>
                  <a:pt x="4442" y="2513"/>
                  <a:pt x="4311" y="2632"/>
                  <a:pt x="4287" y="2763"/>
                </a:cubicBezTo>
                <a:lnTo>
                  <a:pt x="1989" y="2763"/>
                </a:lnTo>
                <a:cubicBezTo>
                  <a:pt x="1965" y="2608"/>
                  <a:pt x="1835" y="2513"/>
                  <a:pt x="1692" y="2513"/>
                </a:cubicBezTo>
                <a:cubicBezTo>
                  <a:pt x="1525" y="2513"/>
                  <a:pt x="1394" y="2644"/>
                  <a:pt x="1394" y="2811"/>
                </a:cubicBezTo>
                <a:cubicBezTo>
                  <a:pt x="1394" y="2906"/>
                  <a:pt x="1430" y="3001"/>
                  <a:pt x="1513" y="3049"/>
                </a:cubicBezTo>
                <a:lnTo>
                  <a:pt x="394" y="4978"/>
                </a:lnTo>
                <a:cubicBezTo>
                  <a:pt x="358" y="4966"/>
                  <a:pt x="334" y="4966"/>
                  <a:pt x="299" y="4966"/>
                </a:cubicBezTo>
                <a:cubicBezTo>
                  <a:pt x="144" y="4966"/>
                  <a:pt x="1" y="5097"/>
                  <a:pt x="1" y="5264"/>
                </a:cubicBezTo>
                <a:cubicBezTo>
                  <a:pt x="1" y="5430"/>
                  <a:pt x="144" y="5561"/>
                  <a:pt x="299" y="5561"/>
                </a:cubicBezTo>
                <a:cubicBezTo>
                  <a:pt x="334" y="5561"/>
                  <a:pt x="358" y="5561"/>
                  <a:pt x="394" y="5549"/>
                </a:cubicBezTo>
                <a:lnTo>
                  <a:pt x="1513" y="7466"/>
                </a:lnTo>
                <a:cubicBezTo>
                  <a:pt x="1430" y="7526"/>
                  <a:pt x="1394" y="7597"/>
                  <a:pt x="1394" y="7704"/>
                </a:cubicBezTo>
                <a:cubicBezTo>
                  <a:pt x="1394" y="7871"/>
                  <a:pt x="1525" y="8002"/>
                  <a:pt x="1692" y="8002"/>
                </a:cubicBezTo>
                <a:cubicBezTo>
                  <a:pt x="1835" y="8002"/>
                  <a:pt x="1954" y="7895"/>
                  <a:pt x="1989" y="7764"/>
                </a:cubicBezTo>
                <a:lnTo>
                  <a:pt x="4311" y="7764"/>
                </a:lnTo>
                <a:cubicBezTo>
                  <a:pt x="4335" y="7895"/>
                  <a:pt x="4454" y="8002"/>
                  <a:pt x="4609" y="8002"/>
                </a:cubicBezTo>
                <a:cubicBezTo>
                  <a:pt x="4632" y="8002"/>
                  <a:pt x="4644" y="8002"/>
                  <a:pt x="4680" y="7990"/>
                </a:cubicBezTo>
                <a:lnTo>
                  <a:pt x="5823" y="9966"/>
                </a:lnTo>
                <a:cubicBezTo>
                  <a:pt x="5740" y="10026"/>
                  <a:pt x="5692" y="10109"/>
                  <a:pt x="5692" y="10217"/>
                </a:cubicBezTo>
                <a:cubicBezTo>
                  <a:pt x="5692" y="10383"/>
                  <a:pt x="5823" y="10514"/>
                  <a:pt x="5990" y="10514"/>
                </a:cubicBezTo>
                <a:cubicBezTo>
                  <a:pt x="6156" y="10514"/>
                  <a:pt x="6287" y="10383"/>
                  <a:pt x="6287" y="10217"/>
                </a:cubicBezTo>
                <a:lnTo>
                  <a:pt x="8550" y="10217"/>
                </a:lnTo>
                <a:cubicBezTo>
                  <a:pt x="8550" y="10383"/>
                  <a:pt x="8681" y="10514"/>
                  <a:pt x="8847" y="10514"/>
                </a:cubicBezTo>
                <a:cubicBezTo>
                  <a:pt x="9014" y="10514"/>
                  <a:pt x="9145" y="10383"/>
                  <a:pt x="9145" y="10217"/>
                </a:cubicBezTo>
                <a:cubicBezTo>
                  <a:pt x="9145" y="10109"/>
                  <a:pt x="9085" y="10026"/>
                  <a:pt x="9014" y="9966"/>
                </a:cubicBezTo>
                <a:lnTo>
                  <a:pt x="10157" y="7990"/>
                </a:lnTo>
                <a:cubicBezTo>
                  <a:pt x="10181" y="8002"/>
                  <a:pt x="10217" y="8002"/>
                  <a:pt x="10240" y="8002"/>
                </a:cubicBezTo>
                <a:cubicBezTo>
                  <a:pt x="10288" y="8002"/>
                  <a:pt x="10324" y="7990"/>
                  <a:pt x="10347" y="7990"/>
                </a:cubicBezTo>
                <a:lnTo>
                  <a:pt x="11514" y="9978"/>
                </a:lnTo>
                <a:cubicBezTo>
                  <a:pt x="11431" y="10038"/>
                  <a:pt x="11395" y="10133"/>
                  <a:pt x="11395" y="10217"/>
                </a:cubicBezTo>
                <a:cubicBezTo>
                  <a:pt x="11395" y="10383"/>
                  <a:pt x="11526" y="10514"/>
                  <a:pt x="11693" y="10514"/>
                </a:cubicBezTo>
                <a:cubicBezTo>
                  <a:pt x="11848" y="10514"/>
                  <a:pt x="11991" y="10383"/>
                  <a:pt x="11991" y="10217"/>
                </a:cubicBezTo>
                <a:lnTo>
                  <a:pt x="14205" y="10217"/>
                </a:lnTo>
                <a:cubicBezTo>
                  <a:pt x="14205" y="10383"/>
                  <a:pt x="14336" y="10514"/>
                  <a:pt x="14503" y="10514"/>
                </a:cubicBezTo>
                <a:cubicBezTo>
                  <a:pt x="14669" y="10514"/>
                  <a:pt x="14800" y="10383"/>
                  <a:pt x="14800" y="10217"/>
                </a:cubicBezTo>
                <a:cubicBezTo>
                  <a:pt x="14800" y="10109"/>
                  <a:pt x="14753" y="10026"/>
                  <a:pt x="14669" y="9966"/>
                </a:cubicBezTo>
                <a:lnTo>
                  <a:pt x="15812" y="7966"/>
                </a:lnTo>
                <a:cubicBezTo>
                  <a:pt x="15836" y="7990"/>
                  <a:pt x="15872" y="7990"/>
                  <a:pt x="15920" y="7990"/>
                </a:cubicBezTo>
                <a:cubicBezTo>
                  <a:pt x="16074" y="7990"/>
                  <a:pt x="16217" y="7847"/>
                  <a:pt x="16217" y="7692"/>
                </a:cubicBezTo>
                <a:cubicBezTo>
                  <a:pt x="16217" y="7526"/>
                  <a:pt x="16074" y="7395"/>
                  <a:pt x="15920" y="7395"/>
                </a:cubicBezTo>
                <a:cubicBezTo>
                  <a:pt x="15872" y="7395"/>
                  <a:pt x="15836" y="7407"/>
                  <a:pt x="15812" y="7407"/>
                </a:cubicBezTo>
                <a:lnTo>
                  <a:pt x="14693" y="5466"/>
                </a:lnTo>
                <a:cubicBezTo>
                  <a:pt x="14753" y="5430"/>
                  <a:pt x="14789" y="5371"/>
                  <a:pt x="14800" y="5287"/>
                </a:cubicBezTo>
                <a:lnTo>
                  <a:pt x="17075" y="5287"/>
                </a:lnTo>
                <a:cubicBezTo>
                  <a:pt x="17110" y="5442"/>
                  <a:pt x="17229" y="5549"/>
                  <a:pt x="17372" y="5549"/>
                </a:cubicBezTo>
                <a:cubicBezTo>
                  <a:pt x="17539" y="5549"/>
                  <a:pt x="17670" y="5406"/>
                  <a:pt x="17670" y="5252"/>
                </a:cubicBezTo>
                <a:cubicBezTo>
                  <a:pt x="17670" y="5144"/>
                  <a:pt x="17622" y="5049"/>
                  <a:pt x="17539" y="4990"/>
                </a:cubicBezTo>
                <a:lnTo>
                  <a:pt x="18634" y="3073"/>
                </a:lnTo>
                <a:cubicBezTo>
                  <a:pt x="18801" y="3073"/>
                  <a:pt x="18932" y="2942"/>
                  <a:pt x="18932" y="2775"/>
                </a:cubicBezTo>
                <a:cubicBezTo>
                  <a:pt x="18932" y="2644"/>
                  <a:pt x="18801" y="2513"/>
                  <a:pt x="18634" y="2513"/>
                </a:cubicBezTo>
                <a:lnTo>
                  <a:pt x="17503" y="561"/>
                </a:lnTo>
                <a:cubicBezTo>
                  <a:pt x="17598" y="501"/>
                  <a:pt x="17658" y="406"/>
                  <a:pt x="17658" y="299"/>
                </a:cubicBezTo>
                <a:cubicBezTo>
                  <a:pt x="17658" y="132"/>
                  <a:pt x="17527" y="1"/>
                  <a:pt x="17360" y="1"/>
                </a:cubicBezTo>
                <a:cubicBezTo>
                  <a:pt x="17194" y="1"/>
                  <a:pt x="17063" y="132"/>
                  <a:pt x="17063" y="299"/>
                </a:cubicBezTo>
                <a:lnTo>
                  <a:pt x="14800" y="299"/>
                </a:lnTo>
                <a:cubicBezTo>
                  <a:pt x="14800" y="132"/>
                  <a:pt x="14669" y="1"/>
                  <a:pt x="145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4"/>
          <p:cNvGrpSpPr/>
          <p:nvPr/>
        </p:nvGrpSpPr>
        <p:grpSpPr>
          <a:xfrm>
            <a:off x="8100310" y="4229075"/>
            <a:ext cx="461700" cy="461700"/>
            <a:chOff x="292035" y="246950"/>
            <a:chExt cx="461700" cy="461700"/>
          </a:xfrm>
        </p:grpSpPr>
        <p:sp>
          <p:nvSpPr>
            <p:cNvPr id="387" name="Google Shape;387;p24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4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4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4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" name="Google Shape;391;p24"/>
          <p:cNvGrpSpPr/>
          <p:nvPr/>
        </p:nvGrpSpPr>
        <p:grpSpPr>
          <a:xfrm>
            <a:off x="7424020" y="3149968"/>
            <a:ext cx="310262" cy="310262"/>
            <a:chOff x="292035" y="246950"/>
            <a:chExt cx="461700" cy="461700"/>
          </a:xfrm>
        </p:grpSpPr>
        <p:sp>
          <p:nvSpPr>
            <p:cNvPr id="392" name="Google Shape;392;p24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4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4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4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" name="Google Shape;396;p24"/>
          <p:cNvSpPr/>
          <p:nvPr/>
        </p:nvSpPr>
        <p:spPr>
          <a:xfrm rot="10800000">
            <a:off x="42" y="-6"/>
            <a:ext cx="3249239" cy="971555"/>
          </a:xfrm>
          <a:custGeom>
            <a:avLst/>
            <a:gdLst/>
            <a:ahLst/>
            <a:cxnLst/>
            <a:rect l="l" t="t" r="r" b="b"/>
            <a:pathLst>
              <a:path w="18087" h="4414" extrusionOk="0">
                <a:moveTo>
                  <a:pt x="9433" y="1"/>
                </a:moveTo>
                <a:cubicBezTo>
                  <a:pt x="8856" y="1"/>
                  <a:pt x="8275" y="50"/>
                  <a:pt x="7692" y="163"/>
                </a:cubicBezTo>
                <a:cubicBezTo>
                  <a:pt x="6323" y="425"/>
                  <a:pt x="5180" y="1402"/>
                  <a:pt x="4263" y="2033"/>
                </a:cubicBezTo>
                <a:cubicBezTo>
                  <a:pt x="2918" y="2961"/>
                  <a:pt x="1584" y="3795"/>
                  <a:pt x="1" y="4414"/>
                </a:cubicBezTo>
                <a:lnTo>
                  <a:pt x="18086" y="4414"/>
                </a:lnTo>
                <a:lnTo>
                  <a:pt x="18086" y="4402"/>
                </a:lnTo>
                <a:lnTo>
                  <a:pt x="18086" y="1878"/>
                </a:lnTo>
                <a:cubicBezTo>
                  <a:pt x="15443" y="1377"/>
                  <a:pt x="12488" y="1"/>
                  <a:pt x="9433" y="1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8"/>
          <p:cNvSpPr/>
          <p:nvPr/>
        </p:nvSpPr>
        <p:spPr>
          <a:xfrm rot="10800000" flipH="1">
            <a:off x="50" y="16"/>
            <a:ext cx="9144142" cy="211656"/>
          </a:xfrm>
          <a:custGeom>
            <a:avLst/>
            <a:gdLst/>
            <a:ahLst/>
            <a:cxnLst/>
            <a:rect l="l" t="t" r="r" b="b"/>
            <a:pathLst>
              <a:path w="131613" h="21272" extrusionOk="0">
                <a:moveTo>
                  <a:pt x="37604" y="1"/>
                </a:moveTo>
                <a:cubicBezTo>
                  <a:pt x="25066" y="1"/>
                  <a:pt x="12521" y="624"/>
                  <a:pt x="0" y="1543"/>
                </a:cubicBezTo>
                <a:lnTo>
                  <a:pt x="0" y="21272"/>
                </a:lnTo>
                <a:lnTo>
                  <a:pt x="131612" y="21272"/>
                </a:lnTo>
                <a:lnTo>
                  <a:pt x="131612" y="6770"/>
                </a:lnTo>
                <a:cubicBezTo>
                  <a:pt x="131189" y="6773"/>
                  <a:pt x="130767" y="6774"/>
                  <a:pt x="130344" y="6774"/>
                </a:cubicBezTo>
                <a:cubicBezTo>
                  <a:pt x="106838" y="6774"/>
                  <a:pt x="83074" y="2288"/>
                  <a:pt x="59460" y="698"/>
                </a:cubicBezTo>
                <a:cubicBezTo>
                  <a:pt x="52181" y="212"/>
                  <a:pt x="44894" y="1"/>
                  <a:pt x="37604" y="1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8"/>
          <p:cNvSpPr/>
          <p:nvPr/>
        </p:nvSpPr>
        <p:spPr>
          <a:xfrm>
            <a:off x="50" y="4924166"/>
            <a:ext cx="9144142" cy="211656"/>
          </a:xfrm>
          <a:custGeom>
            <a:avLst/>
            <a:gdLst/>
            <a:ahLst/>
            <a:cxnLst/>
            <a:rect l="l" t="t" r="r" b="b"/>
            <a:pathLst>
              <a:path w="131613" h="21272" extrusionOk="0">
                <a:moveTo>
                  <a:pt x="37604" y="1"/>
                </a:moveTo>
                <a:cubicBezTo>
                  <a:pt x="25066" y="1"/>
                  <a:pt x="12521" y="624"/>
                  <a:pt x="0" y="1543"/>
                </a:cubicBezTo>
                <a:lnTo>
                  <a:pt x="0" y="21272"/>
                </a:lnTo>
                <a:lnTo>
                  <a:pt x="131612" y="21272"/>
                </a:lnTo>
                <a:lnTo>
                  <a:pt x="131612" y="6770"/>
                </a:lnTo>
                <a:cubicBezTo>
                  <a:pt x="131189" y="6773"/>
                  <a:pt x="130767" y="6774"/>
                  <a:pt x="130344" y="6774"/>
                </a:cubicBezTo>
                <a:cubicBezTo>
                  <a:pt x="106838" y="6774"/>
                  <a:pt x="83074" y="2288"/>
                  <a:pt x="59460" y="698"/>
                </a:cubicBezTo>
                <a:cubicBezTo>
                  <a:pt x="52181" y="212"/>
                  <a:pt x="44894" y="1"/>
                  <a:pt x="37604" y="1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3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9"/>
          <p:cNvSpPr/>
          <p:nvPr/>
        </p:nvSpPr>
        <p:spPr>
          <a:xfrm rot="-5400000">
            <a:off x="6638232" y="2637732"/>
            <a:ext cx="1495768" cy="3515769"/>
          </a:xfrm>
          <a:custGeom>
            <a:avLst/>
            <a:gdLst/>
            <a:ahLst/>
            <a:cxnLst/>
            <a:rect l="l" t="t" r="r" b="b"/>
            <a:pathLst>
              <a:path w="34148" h="42887" extrusionOk="0">
                <a:moveTo>
                  <a:pt x="0" y="0"/>
                </a:moveTo>
                <a:lnTo>
                  <a:pt x="0" y="42887"/>
                </a:lnTo>
                <a:lnTo>
                  <a:pt x="34147" y="42887"/>
                </a:lnTo>
                <a:cubicBezTo>
                  <a:pt x="33481" y="36374"/>
                  <a:pt x="28218" y="30849"/>
                  <a:pt x="22074" y="28432"/>
                </a:cubicBezTo>
                <a:cubicBezTo>
                  <a:pt x="19824" y="27563"/>
                  <a:pt x="17431" y="27004"/>
                  <a:pt x="15288" y="25896"/>
                </a:cubicBezTo>
                <a:cubicBezTo>
                  <a:pt x="13145" y="24777"/>
                  <a:pt x="11192" y="22932"/>
                  <a:pt x="10775" y="20551"/>
                </a:cubicBezTo>
                <a:cubicBezTo>
                  <a:pt x="10120" y="16824"/>
                  <a:pt x="13323" y="13169"/>
                  <a:pt x="12466" y="9490"/>
                </a:cubicBezTo>
                <a:cubicBezTo>
                  <a:pt x="11764" y="6501"/>
                  <a:pt x="8680" y="4799"/>
                  <a:pt x="5882" y="3572"/>
                </a:cubicBezTo>
                <a:cubicBezTo>
                  <a:pt x="3786" y="2644"/>
                  <a:pt x="1512" y="1632"/>
                  <a:pt x="0" y="0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9"/>
          <p:cNvSpPr/>
          <p:nvPr/>
        </p:nvSpPr>
        <p:spPr>
          <a:xfrm rot="5400000">
            <a:off x="1010107" y="-1009993"/>
            <a:ext cx="1495768" cy="3515769"/>
          </a:xfrm>
          <a:custGeom>
            <a:avLst/>
            <a:gdLst/>
            <a:ahLst/>
            <a:cxnLst/>
            <a:rect l="l" t="t" r="r" b="b"/>
            <a:pathLst>
              <a:path w="34148" h="42887" extrusionOk="0">
                <a:moveTo>
                  <a:pt x="0" y="0"/>
                </a:moveTo>
                <a:lnTo>
                  <a:pt x="0" y="42887"/>
                </a:lnTo>
                <a:lnTo>
                  <a:pt x="34147" y="42887"/>
                </a:lnTo>
                <a:cubicBezTo>
                  <a:pt x="33481" y="36374"/>
                  <a:pt x="28218" y="30849"/>
                  <a:pt x="22074" y="28432"/>
                </a:cubicBezTo>
                <a:cubicBezTo>
                  <a:pt x="19824" y="27563"/>
                  <a:pt x="17431" y="27004"/>
                  <a:pt x="15288" y="25896"/>
                </a:cubicBezTo>
                <a:cubicBezTo>
                  <a:pt x="13145" y="24777"/>
                  <a:pt x="11192" y="22932"/>
                  <a:pt x="10775" y="20551"/>
                </a:cubicBezTo>
                <a:cubicBezTo>
                  <a:pt x="10120" y="16824"/>
                  <a:pt x="13323" y="13169"/>
                  <a:pt x="12466" y="9490"/>
                </a:cubicBezTo>
                <a:cubicBezTo>
                  <a:pt x="11764" y="6501"/>
                  <a:pt x="8680" y="4799"/>
                  <a:pt x="5882" y="3572"/>
                </a:cubicBezTo>
                <a:cubicBezTo>
                  <a:pt x="3786" y="2644"/>
                  <a:pt x="1512" y="1632"/>
                  <a:pt x="0" y="0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43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82" name="Google Shape;82;p43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" name="Google Shape;83;p43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" name="Google Shape;84;p43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" name="Google Shape;85;p43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" name="Google Shape;86;p43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" name="Google Shape;87;p43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" name="Google Shape;88;p43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" name="Google Shape;89;p43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90;p43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" name="Google Shape;91;p43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" name="Google Shape;92;p43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93;p43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FE9F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1741000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2">
  <p:cSld name="Title and one column 2"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7"/>
          <p:cNvSpPr txBox="1">
            <a:spLocks noGrp="1"/>
          </p:cNvSpPr>
          <p:nvPr>
            <p:ph type="subTitle" idx="1"/>
          </p:nvPr>
        </p:nvSpPr>
        <p:spPr>
          <a:xfrm>
            <a:off x="4937808" y="2241096"/>
            <a:ext cx="3054000" cy="14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877" name="Google Shape;877;p17"/>
          <p:cNvSpPr txBox="1">
            <a:spLocks noGrp="1"/>
          </p:cNvSpPr>
          <p:nvPr>
            <p:ph type="ctrTitle"/>
          </p:nvPr>
        </p:nvSpPr>
        <p:spPr>
          <a:xfrm>
            <a:off x="5004401" y="1706058"/>
            <a:ext cx="2916900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grpSp>
        <p:nvGrpSpPr>
          <p:cNvPr id="878" name="Google Shape;878;p17"/>
          <p:cNvGrpSpPr/>
          <p:nvPr/>
        </p:nvGrpSpPr>
        <p:grpSpPr>
          <a:xfrm rot="4523173">
            <a:off x="8060647" y="-226206"/>
            <a:ext cx="726710" cy="280238"/>
            <a:chOff x="1154075" y="3734125"/>
            <a:chExt cx="201750" cy="77800"/>
          </a:xfrm>
        </p:grpSpPr>
        <p:sp>
          <p:nvSpPr>
            <p:cNvPr id="879" name="Google Shape;879;p17"/>
            <p:cNvSpPr/>
            <p:nvPr/>
          </p:nvSpPr>
          <p:spPr>
            <a:xfrm>
              <a:off x="1154075" y="3734125"/>
              <a:ext cx="201750" cy="77800"/>
            </a:xfrm>
            <a:custGeom>
              <a:avLst/>
              <a:gdLst/>
              <a:ahLst/>
              <a:cxnLst/>
              <a:rect l="l" t="t" r="r" b="b"/>
              <a:pathLst>
                <a:path w="8070" h="3112" extrusionOk="0">
                  <a:moveTo>
                    <a:pt x="3925" y="1"/>
                  </a:moveTo>
                  <a:lnTo>
                    <a:pt x="6072" y="1"/>
                  </a:lnTo>
                  <a:cubicBezTo>
                    <a:pt x="6351" y="1"/>
                    <a:pt x="6618" y="59"/>
                    <a:pt x="6885" y="140"/>
                  </a:cubicBezTo>
                  <a:cubicBezTo>
                    <a:pt x="7001" y="186"/>
                    <a:pt x="7117" y="210"/>
                    <a:pt x="7233" y="256"/>
                  </a:cubicBezTo>
                  <a:cubicBezTo>
                    <a:pt x="7245" y="256"/>
                    <a:pt x="7280" y="268"/>
                    <a:pt x="7291" y="268"/>
                  </a:cubicBezTo>
                  <a:cubicBezTo>
                    <a:pt x="7535" y="500"/>
                    <a:pt x="7872" y="639"/>
                    <a:pt x="7988" y="1011"/>
                  </a:cubicBezTo>
                  <a:cubicBezTo>
                    <a:pt x="8058" y="1243"/>
                    <a:pt x="8069" y="1475"/>
                    <a:pt x="8011" y="1707"/>
                  </a:cubicBezTo>
                  <a:cubicBezTo>
                    <a:pt x="7965" y="1916"/>
                    <a:pt x="7872" y="2113"/>
                    <a:pt x="7767" y="2299"/>
                  </a:cubicBezTo>
                  <a:cubicBezTo>
                    <a:pt x="7744" y="2380"/>
                    <a:pt x="7663" y="2438"/>
                    <a:pt x="7593" y="2473"/>
                  </a:cubicBezTo>
                  <a:cubicBezTo>
                    <a:pt x="7466" y="2566"/>
                    <a:pt x="7338" y="2624"/>
                    <a:pt x="7187" y="2694"/>
                  </a:cubicBezTo>
                  <a:cubicBezTo>
                    <a:pt x="7024" y="2787"/>
                    <a:pt x="6850" y="2868"/>
                    <a:pt x="6664" y="2845"/>
                  </a:cubicBezTo>
                  <a:cubicBezTo>
                    <a:pt x="6641" y="2845"/>
                    <a:pt x="6606" y="2845"/>
                    <a:pt x="6572" y="2856"/>
                  </a:cubicBezTo>
                  <a:cubicBezTo>
                    <a:pt x="6363" y="2961"/>
                    <a:pt x="6107" y="2926"/>
                    <a:pt x="5875" y="2926"/>
                  </a:cubicBezTo>
                  <a:cubicBezTo>
                    <a:pt x="5724" y="2926"/>
                    <a:pt x="5562" y="2926"/>
                    <a:pt x="5399" y="2984"/>
                  </a:cubicBezTo>
                  <a:cubicBezTo>
                    <a:pt x="5318" y="3019"/>
                    <a:pt x="5202" y="3019"/>
                    <a:pt x="5097" y="3019"/>
                  </a:cubicBezTo>
                  <a:cubicBezTo>
                    <a:pt x="4853" y="3031"/>
                    <a:pt x="4586" y="2984"/>
                    <a:pt x="4343" y="3089"/>
                  </a:cubicBezTo>
                  <a:cubicBezTo>
                    <a:pt x="4331" y="3100"/>
                    <a:pt x="4296" y="3089"/>
                    <a:pt x="4285" y="3089"/>
                  </a:cubicBezTo>
                  <a:cubicBezTo>
                    <a:pt x="3820" y="3089"/>
                    <a:pt x="3344" y="3112"/>
                    <a:pt x="2880" y="3077"/>
                  </a:cubicBezTo>
                  <a:cubicBezTo>
                    <a:pt x="2566" y="3042"/>
                    <a:pt x="2253" y="2984"/>
                    <a:pt x="1963" y="2880"/>
                  </a:cubicBezTo>
                  <a:cubicBezTo>
                    <a:pt x="1789" y="2822"/>
                    <a:pt x="1614" y="2764"/>
                    <a:pt x="1429" y="2752"/>
                  </a:cubicBezTo>
                  <a:cubicBezTo>
                    <a:pt x="1347" y="2752"/>
                    <a:pt x="1266" y="2705"/>
                    <a:pt x="1197" y="2682"/>
                  </a:cubicBezTo>
                  <a:cubicBezTo>
                    <a:pt x="988" y="2613"/>
                    <a:pt x="790" y="2555"/>
                    <a:pt x="593" y="2450"/>
                  </a:cubicBezTo>
                  <a:cubicBezTo>
                    <a:pt x="233" y="2276"/>
                    <a:pt x="12" y="2009"/>
                    <a:pt x="36" y="1591"/>
                  </a:cubicBezTo>
                  <a:lnTo>
                    <a:pt x="36" y="1475"/>
                  </a:lnTo>
                  <a:cubicBezTo>
                    <a:pt x="1" y="1115"/>
                    <a:pt x="175" y="825"/>
                    <a:pt x="407" y="581"/>
                  </a:cubicBezTo>
                  <a:cubicBezTo>
                    <a:pt x="581" y="384"/>
                    <a:pt x="790" y="244"/>
                    <a:pt x="1046" y="186"/>
                  </a:cubicBezTo>
                  <a:cubicBezTo>
                    <a:pt x="1092" y="175"/>
                    <a:pt x="1150" y="175"/>
                    <a:pt x="1197" y="140"/>
                  </a:cubicBezTo>
                  <a:cubicBezTo>
                    <a:pt x="1371" y="24"/>
                    <a:pt x="1556" y="24"/>
                    <a:pt x="1754" y="24"/>
                  </a:cubicBezTo>
                  <a:cubicBezTo>
                    <a:pt x="2474" y="1"/>
                    <a:pt x="3193" y="1"/>
                    <a:pt x="3925" y="1"/>
                  </a:cubicBezTo>
                  <a:close/>
                  <a:moveTo>
                    <a:pt x="4412" y="2647"/>
                  </a:moveTo>
                  <a:lnTo>
                    <a:pt x="4122" y="2647"/>
                  </a:lnTo>
                  <a:lnTo>
                    <a:pt x="3240" y="2647"/>
                  </a:lnTo>
                  <a:cubicBezTo>
                    <a:pt x="3054" y="2647"/>
                    <a:pt x="2880" y="2566"/>
                    <a:pt x="2706" y="2555"/>
                  </a:cubicBezTo>
                  <a:cubicBezTo>
                    <a:pt x="2659" y="2555"/>
                    <a:pt x="2601" y="2508"/>
                    <a:pt x="2590" y="2462"/>
                  </a:cubicBezTo>
                  <a:cubicBezTo>
                    <a:pt x="2508" y="2346"/>
                    <a:pt x="2427" y="2241"/>
                    <a:pt x="2427" y="2102"/>
                  </a:cubicBezTo>
                  <a:cubicBezTo>
                    <a:pt x="2427" y="1672"/>
                    <a:pt x="2369" y="1243"/>
                    <a:pt x="2532" y="825"/>
                  </a:cubicBezTo>
                  <a:cubicBezTo>
                    <a:pt x="2566" y="697"/>
                    <a:pt x="2648" y="616"/>
                    <a:pt x="2787" y="604"/>
                  </a:cubicBezTo>
                  <a:cubicBezTo>
                    <a:pt x="2880" y="593"/>
                    <a:pt x="2973" y="593"/>
                    <a:pt x="3066" y="593"/>
                  </a:cubicBezTo>
                  <a:cubicBezTo>
                    <a:pt x="3646" y="593"/>
                    <a:pt x="4227" y="569"/>
                    <a:pt x="4819" y="569"/>
                  </a:cubicBezTo>
                  <a:cubicBezTo>
                    <a:pt x="4877" y="569"/>
                    <a:pt x="4923" y="558"/>
                    <a:pt x="4981" y="569"/>
                  </a:cubicBezTo>
                  <a:cubicBezTo>
                    <a:pt x="5051" y="593"/>
                    <a:pt x="5120" y="616"/>
                    <a:pt x="5167" y="662"/>
                  </a:cubicBezTo>
                  <a:cubicBezTo>
                    <a:pt x="5271" y="778"/>
                    <a:pt x="5353" y="906"/>
                    <a:pt x="5353" y="1069"/>
                  </a:cubicBezTo>
                  <a:lnTo>
                    <a:pt x="5353" y="2055"/>
                  </a:lnTo>
                  <a:cubicBezTo>
                    <a:pt x="5353" y="2113"/>
                    <a:pt x="5341" y="2183"/>
                    <a:pt x="5306" y="2230"/>
                  </a:cubicBezTo>
                  <a:cubicBezTo>
                    <a:pt x="5155" y="2369"/>
                    <a:pt x="5016" y="2555"/>
                    <a:pt x="4772" y="2566"/>
                  </a:cubicBezTo>
                  <a:cubicBezTo>
                    <a:pt x="4749" y="2566"/>
                    <a:pt x="4703" y="2589"/>
                    <a:pt x="4656" y="2601"/>
                  </a:cubicBezTo>
                  <a:lnTo>
                    <a:pt x="4714" y="2659"/>
                  </a:lnTo>
                  <a:cubicBezTo>
                    <a:pt x="4970" y="2682"/>
                    <a:pt x="5225" y="2717"/>
                    <a:pt x="5469" y="2601"/>
                  </a:cubicBezTo>
                  <a:cubicBezTo>
                    <a:pt x="5515" y="2589"/>
                    <a:pt x="5573" y="2578"/>
                    <a:pt x="5620" y="2578"/>
                  </a:cubicBezTo>
                  <a:cubicBezTo>
                    <a:pt x="5933" y="2566"/>
                    <a:pt x="6270" y="2601"/>
                    <a:pt x="6595" y="2508"/>
                  </a:cubicBezTo>
                  <a:cubicBezTo>
                    <a:pt x="6839" y="2543"/>
                    <a:pt x="7036" y="2392"/>
                    <a:pt x="7245" y="2299"/>
                  </a:cubicBezTo>
                  <a:cubicBezTo>
                    <a:pt x="7442" y="2218"/>
                    <a:pt x="7558" y="2055"/>
                    <a:pt x="7616" y="1846"/>
                  </a:cubicBezTo>
                  <a:cubicBezTo>
                    <a:pt x="7663" y="1695"/>
                    <a:pt x="7767" y="1533"/>
                    <a:pt x="7733" y="1347"/>
                  </a:cubicBezTo>
                  <a:cubicBezTo>
                    <a:pt x="7709" y="1150"/>
                    <a:pt x="7663" y="953"/>
                    <a:pt x="7500" y="825"/>
                  </a:cubicBezTo>
                  <a:cubicBezTo>
                    <a:pt x="7315" y="674"/>
                    <a:pt x="7129" y="511"/>
                    <a:pt x="6885" y="442"/>
                  </a:cubicBezTo>
                  <a:cubicBezTo>
                    <a:pt x="6595" y="360"/>
                    <a:pt x="6305" y="268"/>
                    <a:pt x="5980" y="268"/>
                  </a:cubicBezTo>
                  <a:cubicBezTo>
                    <a:pt x="4586" y="268"/>
                    <a:pt x="3193" y="256"/>
                    <a:pt x="1800" y="256"/>
                  </a:cubicBezTo>
                  <a:cubicBezTo>
                    <a:pt x="1614" y="256"/>
                    <a:pt x="1440" y="244"/>
                    <a:pt x="1278" y="384"/>
                  </a:cubicBezTo>
                  <a:cubicBezTo>
                    <a:pt x="1255" y="418"/>
                    <a:pt x="1197" y="430"/>
                    <a:pt x="1138" y="442"/>
                  </a:cubicBezTo>
                  <a:cubicBezTo>
                    <a:pt x="848" y="558"/>
                    <a:pt x="581" y="709"/>
                    <a:pt x="465" y="1022"/>
                  </a:cubicBezTo>
                  <a:cubicBezTo>
                    <a:pt x="454" y="1069"/>
                    <a:pt x="419" y="1092"/>
                    <a:pt x="395" y="1127"/>
                  </a:cubicBezTo>
                  <a:cubicBezTo>
                    <a:pt x="337" y="1196"/>
                    <a:pt x="326" y="1266"/>
                    <a:pt x="326" y="1359"/>
                  </a:cubicBezTo>
                  <a:lnTo>
                    <a:pt x="326" y="1579"/>
                  </a:lnTo>
                  <a:cubicBezTo>
                    <a:pt x="326" y="1893"/>
                    <a:pt x="454" y="2055"/>
                    <a:pt x="755" y="2171"/>
                  </a:cubicBezTo>
                  <a:cubicBezTo>
                    <a:pt x="860" y="2195"/>
                    <a:pt x="941" y="2241"/>
                    <a:pt x="1046" y="2288"/>
                  </a:cubicBezTo>
                  <a:cubicBezTo>
                    <a:pt x="1173" y="2334"/>
                    <a:pt x="1313" y="2404"/>
                    <a:pt x="1452" y="2415"/>
                  </a:cubicBezTo>
                  <a:cubicBezTo>
                    <a:pt x="1893" y="2473"/>
                    <a:pt x="2276" y="2694"/>
                    <a:pt x="2729" y="2705"/>
                  </a:cubicBezTo>
                  <a:cubicBezTo>
                    <a:pt x="2891" y="2798"/>
                    <a:pt x="3066" y="2775"/>
                    <a:pt x="3240" y="2775"/>
                  </a:cubicBezTo>
                  <a:lnTo>
                    <a:pt x="4006" y="2775"/>
                  </a:lnTo>
                  <a:cubicBezTo>
                    <a:pt x="4099" y="2775"/>
                    <a:pt x="4169" y="2775"/>
                    <a:pt x="4250" y="2764"/>
                  </a:cubicBezTo>
                  <a:cubicBezTo>
                    <a:pt x="4319" y="2740"/>
                    <a:pt x="4343" y="2705"/>
                    <a:pt x="4412" y="2647"/>
                  </a:cubicBezTo>
                  <a:close/>
                  <a:moveTo>
                    <a:pt x="2810" y="2241"/>
                  </a:moveTo>
                  <a:cubicBezTo>
                    <a:pt x="2950" y="2276"/>
                    <a:pt x="3077" y="2334"/>
                    <a:pt x="3217" y="2334"/>
                  </a:cubicBezTo>
                  <a:cubicBezTo>
                    <a:pt x="3576" y="2346"/>
                    <a:pt x="3925" y="2346"/>
                    <a:pt x="4285" y="2346"/>
                  </a:cubicBezTo>
                  <a:cubicBezTo>
                    <a:pt x="4436" y="2346"/>
                    <a:pt x="4586" y="2299"/>
                    <a:pt x="4737" y="2264"/>
                  </a:cubicBezTo>
                  <a:cubicBezTo>
                    <a:pt x="4935" y="2206"/>
                    <a:pt x="5051" y="2044"/>
                    <a:pt x="5051" y="1823"/>
                  </a:cubicBezTo>
                  <a:lnTo>
                    <a:pt x="5051" y="1185"/>
                  </a:lnTo>
                  <a:cubicBezTo>
                    <a:pt x="5051" y="941"/>
                    <a:pt x="4970" y="871"/>
                    <a:pt x="4726" y="871"/>
                  </a:cubicBezTo>
                  <a:lnTo>
                    <a:pt x="2984" y="871"/>
                  </a:lnTo>
                  <a:cubicBezTo>
                    <a:pt x="2938" y="871"/>
                    <a:pt x="2903" y="883"/>
                    <a:pt x="2868" y="883"/>
                  </a:cubicBezTo>
                  <a:cubicBezTo>
                    <a:pt x="2694" y="1243"/>
                    <a:pt x="2729" y="1626"/>
                    <a:pt x="2741" y="1997"/>
                  </a:cubicBezTo>
                  <a:cubicBezTo>
                    <a:pt x="2717" y="2067"/>
                    <a:pt x="2775" y="2160"/>
                    <a:pt x="2810" y="22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1260300" y="3765475"/>
              <a:ext cx="8450" cy="6400"/>
            </a:xfrm>
            <a:custGeom>
              <a:avLst/>
              <a:gdLst/>
              <a:ahLst/>
              <a:cxnLst/>
              <a:rect l="l" t="t" r="r" b="b"/>
              <a:pathLst>
                <a:path w="338" h="256" extrusionOk="0">
                  <a:moveTo>
                    <a:pt x="210" y="24"/>
                  </a:moveTo>
                  <a:cubicBezTo>
                    <a:pt x="221" y="24"/>
                    <a:pt x="268" y="24"/>
                    <a:pt x="279" y="35"/>
                  </a:cubicBezTo>
                  <a:cubicBezTo>
                    <a:pt x="314" y="58"/>
                    <a:pt x="337" y="93"/>
                    <a:pt x="337" y="116"/>
                  </a:cubicBezTo>
                  <a:cubicBezTo>
                    <a:pt x="337" y="151"/>
                    <a:pt x="326" y="209"/>
                    <a:pt x="291" y="221"/>
                  </a:cubicBezTo>
                  <a:cubicBezTo>
                    <a:pt x="256" y="256"/>
                    <a:pt x="210" y="256"/>
                    <a:pt x="152" y="256"/>
                  </a:cubicBezTo>
                  <a:cubicBezTo>
                    <a:pt x="59" y="256"/>
                    <a:pt x="1" y="174"/>
                    <a:pt x="1" y="116"/>
                  </a:cubicBezTo>
                  <a:cubicBezTo>
                    <a:pt x="1" y="58"/>
                    <a:pt x="82" y="24"/>
                    <a:pt x="163" y="0"/>
                  </a:cubicBezTo>
                  <a:cubicBezTo>
                    <a:pt x="187" y="24"/>
                    <a:pt x="198" y="24"/>
                    <a:pt x="21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1248125" y="3760250"/>
              <a:ext cx="9025" cy="6400"/>
            </a:xfrm>
            <a:custGeom>
              <a:avLst/>
              <a:gdLst/>
              <a:ahLst/>
              <a:cxnLst/>
              <a:rect l="l" t="t" r="r" b="b"/>
              <a:pathLst>
                <a:path w="361" h="256" extrusionOk="0">
                  <a:moveTo>
                    <a:pt x="221" y="0"/>
                  </a:moveTo>
                  <a:cubicBezTo>
                    <a:pt x="244" y="0"/>
                    <a:pt x="279" y="12"/>
                    <a:pt x="290" y="24"/>
                  </a:cubicBezTo>
                  <a:cubicBezTo>
                    <a:pt x="337" y="58"/>
                    <a:pt x="360" y="140"/>
                    <a:pt x="337" y="186"/>
                  </a:cubicBezTo>
                  <a:cubicBezTo>
                    <a:pt x="302" y="233"/>
                    <a:pt x="267" y="256"/>
                    <a:pt x="209" y="244"/>
                  </a:cubicBezTo>
                  <a:cubicBezTo>
                    <a:pt x="186" y="244"/>
                    <a:pt x="163" y="233"/>
                    <a:pt x="151" y="209"/>
                  </a:cubicBezTo>
                  <a:cubicBezTo>
                    <a:pt x="35" y="175"/>
                    <a:pt x="0" y="105"/>
                    <a:pt x="12" y="70"/>
                  </a:cubicBezTo>
                  <a:cubicBezTo>
                    <a:pt x="58" y="0"/>
                    <a:pt x="128" y="12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1237675" y="3776500"/>
              <a:ext cx="7275" cy="6125"/>
            </a:xfrm>
            <a:custGeom>
              <a:avLst/>
              <a:gdLst/>
              <a:ahLst/>
              <a:cxnLst/>
              <a:rect l="l" t="t" r="r" b="b"/>
              <a:pathLst>
                <a:path w="291" h="245" extrusionOk="0">
                  <a:moveTo>
                    <a:pt x="128" y="0"/>
                  </a:moveTo>
                  <a:cubicBezTo>
                    <a:pt x="174" y="12"/>
                    <a:pt x="232" y="24"/>
                    <a:pt x="256" y="59"/>
                  </a:cubicBezTo>
                  <a:cubicBezTo>
                    <a:pt x="267" y="70"/>
                    <a:pt x="290" y="140"/>
                    <a:pt x="256" y="163"/>
                  </a:cubicBezTo>
                  <a:cubicBezTo>
                    <a:pt x="198" y="244"/>
                    <a:pt x="70" y="244"/>
                    <a:pt x="12" y="163"/>
                  </a:cubicBezTo>
                  <a:cubicBezTo>
                    <a:pt x="0" y="128"/>
                    <a:pt x="0" y="70"/>
                    <a:pt x="23" y="59"/>
                  </a:cubicBezTo>
                  <a:cubicBezTo>
                    <a:pt x="47" y="47"/>
                    <a:pt x="82" y="24"/>
                    <a:pt x="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1231000" y="3764600"/>
              <a:ext cx="7275" cy="5250"/>
            </a:xfrm>
            <a:custGeom>
              <a:avLst/>
              <a:gdLst/>
              <a:ahLst/>
              <a:cxnLst/>
              <a:rect l="l" t="t" r="r" b="b"/>
              <a:pathLst>
                <a:path w="291" h="210" extrusionOk="0">
                  <a:moveTo>
                    <a:pt x="105" y="209"/>
                  </a:moveTo>
                  <a:cubicBezTo>
                    <a:pt x="81" y="186"/>
                    <a:pt x="35" y="151"/>
                    <a:pt x="12" y="128"/>
                  </a:cubicBezTo>
                  <a:cubicBezTo>
                    <a:pt x="0" y="70"/>
                    <a:pt x="35" y="24"/>
                    <a:pt x="93" y="12"/>
                  </a:cubicBezTo>
                  <a:cubicBezTo>
                    <a:pt x="128" y="1"/>
                    <a:pt x="186" y="1"/>
                    <a:pt x="232" y="12"/>
                  </a:cubicBezTo>
                  <a:cubicBezTo>
                    <a:pt x="267" y="12"/>
                    <a:pt x="290" y="59"/>
                    <a:pt x="290" y="70"/>
                  </a:cubicBezTo>
                  <a:cubicBezTo>
                    <a:pt x="290" y="93"/>
                    <a:pt x="279" y="140"/>
                    <a:pt x="244" y="175"/>
                  </a:cubicBezTo>
                  <a:cubicBezTo>
                    <a:pt x="209" y="198"/>
                    <a:pt x="163" y="198"/>
                    <a:pt x="105" y="2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1248400" y="3769825"/>
              <a:ext cx="7875" cy="6700"/>
            </a:xfrm>
            <a:custGeom>
              <a:avLst/>
              <a:gdLst/>
              <a:ahLst/>
              <a:cxnLst/>
              <a:rect l="l" t="t" r="r" b="b"/>
              <a:pathLst>
                <a:path w="315" h="268" extrusionOk="0">
                  <a:moveTo>
                    <a:pt x="1" y="140"/>
                  </a:moveTo>
                  <a:cubicBezTo>
                    <a:pt x="59" y="24"/>
                    <a:pt x="163" y="0"/>
                    <a:pt x="268" y="47"/>
                  </a:cubicBezTo>
                  <a:cubicBezTo>
                    <a:pt x="291" y="59"/>
                    <a:pt x="314" y="105"/>
                    <a:pt x="314" y="151"/>
                  </a:cubicBezTo>
                  <a:cubicBezTo>
                    <a:pt x="314" y="163"/>
                    <a:pt x="279" y="209"/>
                    <a:pt x="268" y="221"/>
                  </a:cubicBezTo>
                  <a:cubicBezTo>
                    <a:pt x="163" y="267"/>
                    <a:pt x="59" y="244"/>
                    <a:pt x="1" y="1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1256250" y="3784325"/>
              <a:ext cx="4375" cy="5850"/>
            </a:xfrm>
            <a:custGeom>
              <a:avLst/>
              <a:gdLst/>
              <a:ahLst/>
              <a:cxnLst/>
              <a:rect l="l" t="t" r="r" b="b"/>
              <a:pathLst>
                <a:path w="175" h="234" extrusionOk="0">
                  <a:moveTo>
                    <a:pt x="70" y="233"/>
                  </a:moveTo>
                  <a:cubicBezTo>
                    <a:pt x="35" y="175"/>
                    <a:pt x="12" y="140"/>
                    <a:pt x="0" y="94"/>
                  </a:cubicBezTo>
                  <a:cubicBezTo>
                    <a:pt x="0" y="47"/>
                    <a:pt x="58" y="1"/>
                    <a:pt x="93" y="24"/>
                  </a:cubicBezTo>
                  <a:cubicBezTo>
                    <a:pt x="151" y="36"/>
                    <a:pt x="174" y="94"/>
                    <a:pt x="151" y="140"/>
                  </a:cubicBezTo>
                  <a:cubicBezTo>
                    <a:pt x="140" y="163"/>
                    <a:pt x="105" y="198"/>
                    <a:pt x="70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17"/>
          <p:cNvGrpSpPr/>
          <p:nvPr/>
        </p:nvGrpSpPr>
        <p:grpSpPr>
          <a:xfrm rot="-2084963">
            <a:off x="6461954" y="-103695"/>
            <a:ext cx="1670611" cy="1197127"/>
            <a:chOff x="692625" y="2569725"/>
            <a:chExt cx="463800" cy="332350"/>
          </a:xfrm>
        </p:grpSpPr>
        <p:sp>
          <p:nvSpPr>
            <p:cNvPr id="887" name="Google Shape;887;p17"/>
            <p:cNvSpPr/>
            <p:nvPr/>
          </p:nvSpPr>
          <p:spPr>
            <a:xfrm>
              <a:off x="692625" y="2569725"/>
              <a:ext cx="463800" cy="332350"/>
            </a:xfrm>
            <a:custGeom>
              <a:avLst/>
              <a:gdLst/>
              <a:ahLst/>
              <a:cxnLst/>
              <a:rect l="l" t="t" r="r" b="b"/>
              <a:pathLst>
                <a:path w="18552" h="13294" extrusionOk="0">
                  <a:moveTo>
                    <a:pt x="15080" y="10669"/>
                  </a:moveTo>
                  <a:cubicBezTo>
                    <a:pt x="15313" y="10484"/>
                    <a:pt x="15533" y="10298"/>
                    <a:pt x="15754" y="10100"/>
                  </a:cubicBezTo>
                  <a:cubicBezTo>
                    <a:pt x="15998" y="10042"/>
                    <a:pt x="16207" y="9915"/>
                    <a:pt x="16462" y="9857"/>
                  </a:cubicBezTo>
                  <a:cubicBezTo>
                    <a:pt x="16648" y="9810"/>
                    <a:pt x="16868" y="9833"/>
                    <a:pt x="17066" y="9857"/>
                  </a:cubicBezTo>
                  <a:cubicBezTo>
                    <a:pt x="17309" y="9892"/>
                    <a:pt x="17518" y="10031"/>
                    <a:pt x="17716" y="10182"/>
                  </a:cubicBezTo>
                  <a:cubicBezTo>
                    <a:pt x="17797" y="10217"/>
                    <a:pt x="17855" y="10275"/>
                    <a:pt x="17913" y="10333"/>
                  </a:cubicBezTo>
                  <a:cubicBezTo>
                    <a:pt x="18111" y="10530"/>
                    <a:pt x="18285" y="10716"/>
                    <a:pt x="18343" y="11006"/>
                  </a:cubicBezTo>
                  <a:cubicBezTo>
                    <a:pt x="18424" y="11343"/>
                    <a:pt x="18401" y="11656"/>
                    <a:pt x="18401" y="11981"/>
                  </a:cubicBezTo>
                  <a:cubicBezTo>
                    <a:pt x="18401" y="12051"/>
                    <a:pt x="18389" y="12120"/>
                    <a:pt x="18366" y="12179"/>
                  </a:cubicBezTo>
                  <a:cubicBezTo>
                    <a:pt x="18227" y="12527"/>
                    <a:pt x="18006" y="12805"/>
                    <a:pt x="17693" y="12980"/>
                  </a:cubicBezTo>
                  <a:cubicBezTo>
                    <a:pt x="17495" y="13096"/>
                    <a:pt x="17286" y="13212"/>
                    <a:pt x="17042" y="13235"/>
                  </a:cubicBezTo>
                  <a:cubicBezTo>
                    <a:pt x="16752" y="13270"/>
                    <a:pt x="16474" y="13293"/>
                    <a:pt x="16183" y="13281"/>
                  </a:cubicBezTo>
                  <a:cubicBezTo>
                    <a:pt x="15998" y="13270"/>
                    <a:pt x="15812" y="13212"/>
                    <a:pt x="15661" y="13061"/>
                  </a:cubicBezTo>
                  <a:cubicBezTo>
                    <a:pt x="15487" y="12887"/>
                    <a:pt x="15313" y="12713"/>
                    <a:pt x="15197" y="12504"/>
                  </a:cubicBezTo>
                  <a:cubicBezTo>
                    <a:pt x="15069" y="12248"/>
                    <a:pt x="14918" y="11993"/>
                    <a:pt x="14883" y="11703"/>
                  </a:cubicBezTo>
                  <a:cubicBezTo>
                    <a:pt x="14732" y="11633"/>
                    <a:pt x="14570" y="11610"/>
                    <a:pt x="14419" y="11598"/>
                  </a:cubicBezTo>
                  <a:cubicBezTo>
                    <a:pt x="14105" y="11586"/>
                    <a:pt x="13803" y="11575"/>
                    <a:pt x="13513" y="11470"/>
                  </a:cubicBezTo>
                  <a:cubicBezTo>
                    <a:pt x="13339" y="11412"/>
                    <a:pt x="13142" y="11412"/>
                    <a:pt x="12933" y="11377"/>
                  </a:cubicBezTo>
                  <a:cubicBezTo>
                    <a:pt x="12759" y="11354"/>
                    <a:pt x="12596" y="11319"/>
                    <a:pt x="12422" y="11285"/>
                  </a:cubicBezTo>
                  <a:cubicBezTo>
                    <a:pt x="12213" y="11238"/>
                    <a:pt x="11992" y="11180"/>
                    <a:pt x="11760" y="11192"/>
                  </a:cubicBezTo>
                  <a:cubicBezTo>
                    <a:pt x="11702" y="11192"/>
                    <a:pt x="11633" y="11192"/>
                    <a:pt x="11575" y="11180"/>
                  </a:cubicBezTo>
                  <a:cubicBezTo>
                    <a:pt x="11296" y="11110"/>
                    <a:pt x="11017" y="11122"/>
                    <a:pt x="10739" y="11110"/>
                  </a:cubicBezTo>
                  <a:cubicBezTo>
                    <a:pt x="10599" y="11110"/>
                    <a:pt x="10448" y="11087"/>
                    <a:pt x="10321" y="11076"/>
                  </a:cubicBezTo>
                  <a:cubicBezTo>
                    <a:pt x="10100" y="11029"/>
                    <a:pt x="9903" y="11018"/>
                    <a:pt x="9682" y="11018"/>
                  </a:cubicBezTo>
                  <a:cubicBezTo>
                    <a:pt x="9322" y="11018"/>
                    <a:pt x="8974" y="11018"/>
                    <a:pt x="8614" y="11006"/>
                  </a:cubicBezTo>
                  <a:cubicBezTo>
                    <a:pt x="8440" y="11006"/>
                    <a:pt x="8266" y="10960"/>
                    <a:pt x="8092" y="10948"/>
                  </a:cubicBezTo>
                  <a:cubicBezTo>
                    <a:pt x="7952" y="10936"/>
                    <a:pt x="7825" y="10902"/>
                    <a:pt x="7697" y="10902"/>
                  </a:cubicBezTo>
                  <a:lnTo>
                    <a:pt x="5050" y="10902"/>
                  </a:lnTo>
                  <a:cubicBezTo>
                    <a:pt x="4899" y="10902"/>
                    <a:pt x="4737" y="10890"/>
                    <a:pt x="4574" y="10843"/>
                  </a:cubicBezTo>
                  <a:cubicBezTo>
                    <a:pt x="4388" y="10797"/>
                    <a:pt x="4203" y="10785"/>
                    <a:pt x="4005" y="10739"/>
                  </a:cubicBezTo>
                  <a:cubicBezTo>
                    <a:pt x="3738" y="10681"/>
                    <a:pt x="3460" y="10623"/>
                    <a:pt x="3169" y="10588"/>
                  </a:cubicBezTo>
                  <a:cubicBezTo>
                    <a:pt x="3018" y="10553"/>
                    <a:pt x="2868" y="10565"/>
                    <a:pt x="2705" y="10565"/>
                  </a:cubicBezTo>
                  <a:cubicBezTo>
                    <a:pt x="2496" y="10565"/>
                    <a:pt x="2299" y="10600"/>
                    <a:pt x="2113" y="10495"/>
                  </a:cubicBezTo>
                  <a:cubicBezTo>
                    <a:pt x="2067" y="10472"/>
                    <a:pt x="1997" y="10484"/>
                    <a:pt x="1939" y="10484"/>
                  </a:cubicBezTo>
                  <a:cubicBezTo>
                    <a:pt x="1858" y="10472"/>
                    <a:pt x="1776" y="10449"/>
                    <a:pt x="1707" y="10426"/>
                  </a:cubicBezTo>
                  <a:cubicBezTo>
                    <a:pt x="1625" y="10391"/>
                    <a:pt x="1567" y="10356"/>
                    <a:pt x="1498" y="10333"/>
                  </a:cubicBezTo>
                  <a:cubicBezTo>
                    <a:pt x="1196" y="10275"/>
                    <a:pt x="975" y="10089"/>
                    <a:pt x="801" y="9845"/>
                  </a:cubicBezTo>
                  <a:cubicBezTo>
                    <a:pt x="720" y="9717"/>
                    <a:pt x="604" y="9578"/>
                    <a:pt x="499" y="9450"/>
                  </a:cubicBezTo>
                  <a:cubicBezTo>
                    <a:pt x="325" y="9230"/>
                    <a:pt x="197" y="8998"/>
                    <a:pt x="163" y="8707"/>
                  </a:cubicBezTo>
                  <a:cubicBezTo>
                    <a:pt x="163" y="8673"/>
                    <a:pt x="139" y="8615"/>
                    <a:pt x="116" y="8568"/>
                  </a:cubicBezTo>
                  <a:cubicBezTo>
                    <a:pt x="23" y="8359"/>
                    <a:pt x="0" y="8162"/>
                    <a:pt x="0" y="7941"/>
                  </a:cubicBezTo>
                  <a:lnTo>
                    <a:pt x="0" y="6502"/>
                  </a:lnTo>
                  <a:cubicBezTo>
                    <a:pt x="0" y="6328"/>
                    <a:pt x="23" y="6153"/>
                    <a:pt x="81" y="6002"/>
                  </a:cubicBezTo>
                  <a:cubicBezTo>
                    <a:pt x="139" y="5828"/>
                    <a:pt x="139" y="5631"/>
                    <a:pt x="197" y="5457"/>
                  </a:cubicBezTo>
                  <a:lnTo>
                    <a:pt x="279" y="5201"/>
                  </a:lnTo>
                  <a:cubicBezTo>
                    <a:pt x="348" y="4981"/>
                    <a:pt x="453" y="4795"/>
                    <a:pt x="639" y="4644"/>
                  </a:cubicBezTo>
                  <a:cubicBezTo>
                    <a:pt x="685" y="4609"/>
                    <a:pt x="743" y="4563"/>
                    <a:pt x="755" y="4516"/>
                  </a:cubicBezTo>
                  <a:cubicBezTo>
                    <a:pt x="813" y="4354"/>
                    <a:pt x="952" y="4284"/>
                    <a:pt x="1080" y="4215"/>
                  </a:cubicBezTo>
                  <a:cubicBezTo>
                    <a:pt x="1324" y="4087"/>
                    <a:pt x="1591" y="3948"/>
                    <a:pt x="1858" y="3890"/>
                  </a:cubicBezTo>
                  <a:cubicBezTo>
                    <a:pt x="1974" y="3866"/>
                    <a:pt x="2090" y="3820"/>
                    <a:pt x="2206" y="3773"/>
                  </a:cubicBezTo>
                  <a:cubicBezTo>
                    <a:pt x="2287" y="3762"/>
                    <a:pt x="2357" y="3750"/>
                    <a:pt x="2415" y="3750"/>
                  </a:cubicBezTo>
                  <a:cubicBezTo>
                    <a:pt x="2519" y="3739"/>
                    <a:pt x="2612" y="3704"/>
                    <a:pt x="2717" y="3704"/>
                  </a:cubicBezTo>
                  <a:cubicBezTo>
                    <a:pt x="2833" y="3692"/>
                    <a:pt x="2937" y="3681"/>
                    <a:pt x="3053" y="3681"/>
                  </a:cubicBezTo>
                  <a:cubicBezTo>
                    <a:pt x="4214" y="3681"/>
                    <a:pt x="5364" y="3681"/>
                    <a:pt x="6524" y="3692"/>
                  </a:cubicBezTo>
                  <a:cubicBezTo>
                    <a:pt x="6664" y="3692"/>
                    <a:pt x="6815" y="3692"/>
                    <a:pt x="6942" y="3646"/>
                  </a:cubicBezTo>
                  <a:cubicBezTo>
                    <a:pt x="7012" y="3623"/>
                    <a:pt x="7105" y="3623"/>
                    <a:pt x="7186" y="3623"/>
                  </a:cubicBezTo>
                  <a:cubicBezTo>
                    <a:pt x="7523" y="3623"/>
                    <a:pt x="7836" y="3634"/>
                    <a:pt x="8173" y="3634"/>
                  </a:cubicBezTo>
                  <a:cubicBezTo>
                    <a:pt x="8266" y="3634"/>
                    <a:pt x="8347" y="3623"/>
                    <a:pt x="8452" y="3599"/>
                  </a:cubicBezTo>
                  <a:cubicBezTo>
                    <a:pt x="8695" y="3565"/>
                    <a:pt x="8846" y="3402"/>
                    <a:pt x="8904" y="3158"/>
                  </a:cubicBezTo>
                  <a:cubicBezTo>
                    <a:pt x="8928" y="3054"/>
                    <a:pt x="8986" y="2949"/>
                    <a:pt x="9020" y="2845"/>
                  </a:cubicBezTo>
                  <a:cubicBezTo>
                    <a:pt x="9055" y="2729"/>
                    <a:pt x="9102" y="2613"/>
                    <a:pt x="9160" y="2520"/>
                  </a:cubicBezTo>
                  <a:cubicBezTo>
                    <a:pt x="9218" y="2369"/>
                    <a:pt x="9287" y="2241"/>
                    <a:pt x="9392" y="2125"/>
                  </a:cubicBezTo>
                  <a:cubicBezTo>
                    <a:pt x="9543" y="1974"/>
                    <a:pt x="9694" y="1846"/>
                    <a:pt x="9845" y="1719"/>
                  </a:cubicBezTo>
                  <a:cubicBezTo>
                    <a:pt x="9868" y="1684"/>
                    <a:pt x="9926" y="1672"/>
                    <a:pt x="9949" y="1649"/>
                  </a:cubicBezTo>
                  <a:cubicBezTo>
                    <a:pt x="9972" y="1486"/>
                    <a:pt x="10135" y="1452"/>
                    <a:pt x="10239" y="1394"/>
                  </a:cubicBezTo>
                  <a:cubicBezTo>
                    <a:pt x="10599" y="1208"/>
                    <a:pt x="10971" y="1022"/>
                    <a:pt x="11354" y="836"/>
                  </a:cubicBezTo>
                  <a:cubicBezTo>
                    <a:pt x="11633" y="697"/>
                    <a:pt x="11900" y="558"/>
                    <a:pt x="12178" y="442"/>
                  </a:cubicBezTo>
                  <a:cubicBezTo>
                    <a:pt x="12399" y="349"/>
                    <a:pt x="12619" y="256"/>
                    <a:pt x="12863" y="268"/>
                  </a:cubicBezTo>
                  <a:cubicBezTo>
                    <a:pt x="12910" y="268"/>
                    <a:pt x="12968" y="268"/>
                    <a:pt x="13002" y="233"/>
                  </a:cubicBezTo>
                  <a:cubicBezTo>
                    <a:pt x="13142" y="151"/>
                    <a:pt x="13281" y="163"/>
                    <a:pt x="13409" y="221"/>
                  </a:cubicBezTo>
                  <a:cubicBezTo>
                    <a:pt x="13513" y="268"/>
                    <a:pt x="13606" y="268"/>
                    <a:pt x="13699" y="221"/>
                  </a:cubicBezTo>
                  <a:cubicBezTo>
                    <a:pt x="13757" y="198"/>
                    <a:pt x="13815" y="209"/>
                    <a:pt x="13873" y="198"/>
                  </a:cubicBezTo>
                  <a:cubicBezTo>
                    <a:pt x="13989" y="175"/>
                    <a:pt x="14129" y="151"/>
                    <a:pt x="14245" y="140"/>
                  </a:cubicBezTo>
                  <a:cubicBezTo>
                    <a:pt x="14338" y="117"/>
                    <a:pt x="14442" y="105"/>
                    <a:pt x="14546" y="105"/>
                  </a:cubicBezTo>
                  <a:cubicBezTo>
                    <a:pt x="14663" y="105"/>
                    <a:pt x="14790" y="105"/>
                    <a:pt x="14906" y="47"/>
                  </a:cubicBezTo>
                  <a:cubicBezTo>
                    <a:pt x="14976" y="24"/>
                    <a:pt x="15069" y="24"/>
                    <a:pt x="15150" y="24"/>
                  </a:cubicBezTo>
                  <a:cubicBezTo>
                    <a:pt x="15487" y="24"/>
                    <a:pt x="15835" y="35"/>
                    <a:pt x="16172" y="24"/>
                  </a:cubicBezTo>
                  <a:cubicBezTo>
                    <a:pt x="16462" y="0"/>
                    <a:pt x="16683" y="163"/>
                    <a:pt x="16880" y="314"/>
                  </a:cubicBezTo>
                  <a:cubicBezTo>
                    <a:pt x="17263" y="581"/>
                    <a:pt x="17449" y="976"/>
                    <a:pt x="17588" y="1394"/>
                  </a:cubicBezTo>
                  <a:cubicBezTo>
                    <a:pt x="17669" y="1614"/>
                    <a:pt x="17739" y="1823"/>
                    <a:pt x="17902" y="1974"/>
                  </a:cubicBezTo>
                  <a:cubicBezTo>
                    <a:pt x="17983" y="2079"/>
                    <a:pt x="18029" y="2229"/>
                    <a:pt x="18076" y="2369"/>
                  </a:cubicBezTo>
                  <a:cubicBezTo>
                    <a:pt x="18145" y="2636"/>
                    <a:pt x="18250" y="2891"/>
                    <a:pt x="18215" y="3170"/>
                  </a:cubicBezTo>
                  <a:cubicBezTo>
                    <a:pt x="18203" y="3390"/>
                    <a:pt x="18111" y="3483"/>
                    <a:pt x="17902" y="3483"/>
                  </a:cubicBezTo>
                  <a:lnTo>
                    <a:pt x="17495" y="3483"/>
                  </a:lnTo>
                  <a:cubicBezTo>
                    <a:pt x="17263" y="3483"/>
                    <a:pt x="17124" y="3402"/>
                    <a:pt x="17112" y="3181"/>
                  </a:cubicBezTo>
                  <a:cubicBezTo>
                    <a:pt x="17089" y="2903"/>
                    <a:pt x="16973" y="2647"/>
                    <a:pt x="17008" y="2369"/>
                  </a:cubicBezTo>
                  <a:cubicBezTo>
                    <a:pt x="17031" y="2253"/>
                    <a:pt x="16996" y="2148"/>
                    <a:pt x="16926" y="2055"/>
                  </a:cubicBezTo>
                  <a:cubicBezTo>
                    <a:pt x="16799" y="1881"/>
                    <a:pt x="16741" y="1672"/>
                    <a:pt x="16683" y="1452"/>
                  </a:cubicBezTo>
                  <a:cubicBezTo>
                    <a:pt x="16601" y="1196"/>
                    <a:pt x="16450" y="1045"/>
                    <a:pt x="16183" y="1045"/>
                  </a:cubicBezTo>
                  <a:lnTo>
                    <a:pt x="14651" y="1045"/>
                  </a:lnTo>
                  <a:cubicBezTo>
                    <a:pt x="14570" y="1045"/>
                    <a:pt x="14488" y="1080"/>
                    <a:pt x="14419" y="1092"/>
                  </a:cubicBezTo>
                  <a:cubicBezTo>
                    <a:pt x="14326" y="1103"/>
                    <a:pt x="14256" y="1138"/>
                    <a:pt x="14163" y="1138"/>
                  </a:cubicBezTo>
                  <a:cubicBezTo>
                    <a:pt x="14024" y="1150"/>
                    <a:pt x="13873" y="1161"/>
                    <a:pt x="13792" y="1301"/>
                  </a:cubicBezTo>
                  <a:cubicBezTo>
                    <a:pt x="13780" y="1324"/>
                    <a:pt x="13722" y="1336"/>
                    <a:pt x="13687" y="1359"/>
                  </a:cubicBezTo>
                  <a:cubicBezTo>
                    <a:pt x="13467" y="1428"/>
                    <a:pt x="13258" y="1510"/>
                    <a:pt x="13002" y="1533"/>
                  </a:cubicBezTo>
                  <a:cubicBezTo>
                    <a:pt x="12875" y="1533"/>
                    <a:pt x="12747" y="1591"/>
                    <a:pt x="12619" y="1603"/>
                  </a:cubicBezTo>
                  <a:cubicBezTo>
                    <a:pt x="12480" y="1603"/>
                    <a:pt x="12352" y="1661"/>
                    <a:pt x="12236" y="1672"/>
                  </a:cubicBezTo>
                  <a:cubicBezTo>
                    <a:pt x="12004" y="1707"/>
                    <a:pt x="11807" y="1777"/>
                    <a:pt x="11598" y="1846"/>
                  </a:cubicBezTo>
                  <a:cubicBezTo>
                    <a:pt x="11226" y="1974"/>
                    <a:pt x="10901" y="2171"/>
                    <a:pt x="10681" y="2520"/>
                  </a:cubicBezTo>
                  <a:cubicBezTo>
                    <a:pt x="10681" y="2531"/>
                    <a:pt x="10669" y="2531"/>
                    <a:pt x="10669" y="2543"/>
                  </a:cubicBezTo>
                  <a:cubicBezTo>
                    <a:pt x="10437" y="2729"/>
                    <a:pt x="10321" y="2996"/>
                    <a:pt x="10239" y="3251"/>
                  </a:cubicBezTo>
                  <a:cubicBezTo>
                    <a:pt x="10193" y="3390"/>
                    <a:pt x="10147" y="3506"/>
                    <a:pt x="10147" y="3634"/>
                  </a:cubicBezTo>
                  <a:cubicBezTo>
                    <a:pt x="10147" y="3715"/>
                    <a:pt x="10147" y="3820"/>
                    <a:pt x="10123" y="3913"/>
                  </a:cubicBezTo>
                  <a:cubicBezTo>
                    <a:pt x="10007" y="4203"/>
                    <a:pt x="10077" y="4493"/>
                    <a:pt x="10147" y="4783"/>
                  </a:cubicBezTo>
                  <a:cubicBezTo>
                    <a:pt x="10158" y="4842"/>
                    <a:pt x="10205" y="4876"/>
                    <a:pt x="10251" y="4923"/>
                  </a:cubicBezTo>
                  <a:cubicBezTo>
                    <a:pt x="10367" y="5016"/>
                    <a:pt x="10472" y="5097"/>
                    <a:pt x="10588" y="5190"/>
                  </a:cubicBezTo>
                  <a:cubicBezTo>
                    <a:pt x="10762" y="5306"/>
                    <a:pt x="10913" y="5399"/>
                    <a:pt x="11087" y="5515"/>
                  </a:cubicBezTo>
                  <a:cubicBezTo>
                    <a:pt x="11122" y="5538"/>
                    <a:pt x="11145" y="5561"/>
                    <a:pt x="11168" y="5561"/>
                  </a:cubicBezTo>
                  <a:cubicBezTo>
                    <a:pt x="11516" y="5654"/>
                    <a:pt x="11830" y="5828"/>
                    <a:pt x="12167" y="5944"/>
                  </a:cubicBezTo>
                  <a:cubicBezTo>
                    <a:pt x="12271" y="5968"/>
                    <a:pt x="12364" y="6026"/>
                    <a:pt x="12468" y="6072"/>
                  </a:cubicBezTo>
                  <a:cubicBezTo>
                    <a:pt x="12585" y="6119"/>
                    <a:pt x="12712" y="6153"/>
                    <a:pt x="12852" y="6188"/>
                  </a:cubicBezTo>
                  <a:cubicBezTo>
                    <a:pt x="13084" y="6246"/>
                    <a:pt x="13293" y="6316"/>
                    <a:pt x="13513" y="6409"/>
                  </a:cubicBezTo>
                  <a:cubicBezTo>
                    <a:pt x="13676" y="6467"/>
                    <a:pt x="13803" y="6548"/>
                    <a:pt x="13815" y="6757"/>
                  </a:cubicBezTo>
                  <a:cubicBezTo>
                    <a:pt x="14140" y="6838"/>
                    <a:pt x="14430" y="6931"/>
                    <a:pt x="14732" y="6954"/>
                  </a:cubicBezTo>
                  <a:lnTo>
                    <a:pt x="14767" y="6954"/>
                  </a:lnTo>
                  <a:cubicBezTo>
                    <a:pt x="15034" y="7105"/>
                    <a:pt x="15348" y="7024"/>
                    <a:pt x="15638" y="7059"/>
                  </a:cubicBezTo>
                  <a:cubicBezTo>
                    <a:pt x="15731" y="7070"/>
                    <a:pt x="15835" y="7059"/>
                    <a:pt x="15940" y="7070"/>
                  </a:cubicBezTo>
                  <a:cubicBezTo>
                    <a:pt x="16044" y="7082"/>
                    <a:pt x="16137" y="7070"/>
                    <a:pt x="16230" y="7001"/>
                  </a:cubicBezTo>
                  <a:cubicBezTo>
                    <a:pt x="16253" y="6966"/>
                    <a:pt x="16299" y="6954"/>
                    <a:pt x="16334" y="6943"/>
                  </a:cubicBezTo>
                  <a:cubicBezTo>
                    <a:pt x="16636" y="6850"/>
                    <a:pt x="16810" y="6618"/>
                    <a:pt x="16973" y="6362"/>
                  </a:cubicBezTo>
                  <a:cubicBezTo>
                    <a:pt x="17031" y="6258"/>
                    <a:pt x="17089" y="6177"/>
                    <a:pt x="17147" y="6072"/>
                  </a:cubicBezTo>
                  <a:cubicBezTo>
                    <a:pt x="17182" y="5979"/>
                    <a:pt x="17240" y="5898"/>
                    <a:pt x="17286" y="5793"/>
                  </a:cubicBezTo>
                  <a:cubicBezTo>
                    <a:pt x="17321" y="5724"/>
                    <a:pt x="17321" y="5631"/>
                    <a:pt x="17275" y="5561"/>
                  </a:cubicBezTo>
                  <a:cubicBezTo>
                    <a:pt x="17147" y="5271"/>
                    <a:pt x="17147" y="4969"/>
                    <a:pt x="17263" y="4679"/>
                  </a:cubicBezTo>
                  <a:cubicBezTo>
                    <a:pt x="17298" y="4563"/>
                    <a:pt x="17344" y="4435"/>
                    <a:pt x="17356" y="4296"/>
                  </a:cubicBezTo>
                  <a:cubicBezTo>
                    <a:pt x="17379" y="4122"/>
                    <a:pt x="17507" y="4040"/>
                    <a:pt x="17635" y="4029"/>
                  </a:cubicBezTo>
                  <a:cubicBezTo>
                    <a:pt x="17878" y="3982"/>
                    <a:pt x="18111" y="3971"/>
                    <a:pt x="18343" y="4099"/>
                  </a:cubicBezTo>
                  <a:cubicBezTo>
                    <a:pt x="18447" y="4157"/>
                    <a:pt x="18517" y="4226"/>
                    <a:pt x="18540" y="4354"/>
                  </a:cubicBezTo>
                  <a:cubicBezTo>
                    <a:pt x="18552" y="4493"/>
                    <a:pt x="18552" y="4621"/>
                    <a:pt x="18505" y="4749"/>
                  </a:cubicBezTo>
                  <a:cubicBezTo>
                    <a:pt x="18436" y="4981"/>
                    <a:pt x="18308" y="5190"/>
                    <a:pt x="18215" y="5422"/>
                  </a:cubicBezTo>
                  <a:cubicBezTo>
                    <a:pt x="18029" y="5863"/>
                    <a:pt x="17809" y="6304"/>
                    <a:pt x="17588" y="6757"/>
                  </a:cubicBezTo>
                  <a:cubicBezTo>
                    <a:pt x="17553" y="7047"/>
                    <a:pt x="17286" y="7198"/>
                    <a:pt x="17159" y="7430"/>
                  </a:cubicBezTo>
                  <a:lnTo>
                    <a:pt x="17112" y="7477"/>
                  </a:lnTo>
                  <a:lnTo>
                    <a:pt x="16416" y="7872"/>
                  </a:lnTo>
                  <a:cubicBezTo>
                    <a:pt x="16358" y="7895"/>
                    <a:pt x="16288" y="7918"/>
                    <a:pt x="16218" y="7930"/>
                  </a:cubicBezTo>
                  <a:cubicBezTo>
                    <a:pt x="16172" y="7941"/>
                    <a:pt x="16114" y="7930"/>
                    <a:pt x="16067" y="7941"/>
                  </a:cubicBezTo>
                  <a:cubicBezTo>
                    <a:pt x="15707" y="8092"/>
                    <a:pt x="15313" y="7999"/>
                    <a:pt x="14953" y="8011"/>
                  </a:cubicBezTo>
                  <a:cubicBezTo>
                    <a:pt x="14825" y="8011"/>
                    <a:pt x="14686" y="7976"/>
                    <a:pt x="14570" y="7930"/>
                  </a:cubicBezTo>
                  <a:cubicBezTo>
                    <a:pt x="14279" y="7837"/>
                    <a:pt x="13966" y="7860"/>
                    <a:pt x="13699" y="7663"/>
                  </a:cubicBezTo>
                  <a:cubicBezTo>
                    <a:pt x="13664" y="7639"/>
                    <a:pt x="13583" y="7639"/>
                    <a:pt x="13525" y="7651"/>
                  </a:cubicBezTo>
                  <a:cubicBezTo>
                    <a:pt x="13281" y="7686"/>
                    <a:pt x="13037" y="7651"/>
                    <a:pt x="12817" y="7535"/>
                  </a:cubicBezTo>
                  <a:cubicBezTo>
                    <a:pt x="12735" y="7488"/>
                    <a:pt x="12654" y="7430"/>
                    <a:pt x="12538" y="7407"/>
                  </a:cubicBezTo>
                  <a:cubicBezTo>
                    <a:pt x="12329" y="7349"/>
                    <a:pt x="12120" y="7256"/>
                    <a:pt x="11900" y="7187"/>
                  </a:cubicBezTo>
                  <a:cubicBezTo>
                    <a:pt x="11865" y="7175"/>
                    <a:pt x="11807" y="7163"/>
                    <a:pt x="11760" y="7129"/>
                  </a:cubicBezTo>
                  <a:cubicBezTo>
                    <a:pt x="11656" y="7059"/>
                    <a:pt x="11540" y="7012"/>
                    <a:pt x="11424" y="6966"/>
                  </a:cubicBezTo>
                  <a:cubicBezTo>
                    <a:pt x="11296" y="6931"/>
                    <a:pt x="11180" y="6850"/>
                    <a:pt x="11064" y="6815"/>
                  </a:cubicBezTo>
                  <a:cubicBezTo>
                    <a:pt x="10971" y="6769"/>
                    <a:pt x="10901" y="6722"/>
                    <a:pt x="10820" y="6699"/>
                  </a:cubicBezTo>
                  <a:cubicBezTo>
                    <a:pt x="10483" y="6618"/>
                    <a:pt x="10205" y="6420"/>
                    <a:pt x="9903" y="6269"/>
                  </a:cubicBezTo>
                  <a:cubicBezTo>
                    <a:pt x="9845" y="6246"/>
                    <a:pt x="9798" y="6200"/>
                    <a:pt x="9752" y="6153"/>
                  </a:cubicBezTo>
                  <a:cubicBezTo>
                    <a:pt x="9636" y="6072"/>
                    <a:pt x="9554" y="5956"/>
                    <a:pt x="9427" y="5886"/>
                  </a:cubicBezTo>
                  <a:cubicBezTo>
                    <a:pt x="9229" y="5782"/>
                    <a:pt x="9102" y="5631"/>
                    <a:pt x="9032" y="5434"/>
                  </a:cubicBezTo>
                  <a:cubicBezTo>
                    <a:pt x="8939" y="5213"/>
                    <a:pt x="8788" y="5027"/>
                    <a:pt x="8626" y="4853"/>
                  </a:cubicBezTo>
                  <a:cubicBezTo>
                    <a:pt x="8463" y="4679"/>
                    <a:pt x="8243" y="4621"/>
                    <a:pt x="8010" y="4609"/>
                  </a:cubicBezTo>
                  <a:cubicBezTo>
                    <a:pt x="7871" y="4586"/>
                    <a:pt x="7720" y="4609"/>
                    <a:pt x="7581" y="4609"/>
                  </a:cubicBezTo>
                  <a:lnTo>
                    <a:pt x="4226" y="4609"/>
                  </a:lnTo>
                  <a:cubicBezTo>
                    <a:pt x="4063" y="4609"/>
                    <a:pt x="3924" y="4621"/>
                    <a:pt x="3773" y="4667"/>
                  </a:cubicBezTo>
                  <a:cubicBezTo>
                    <a:pt x="3645" y="4702"/>
                    <a:pt x="3483" y="4691"/>
                    <a:pt x="3355" y="4691"/>
                  </a:cubicBezTo>
                  <a:cubicBezTo>
                    <a:pt x="3018" y="4679"/>
                    <a:pt x="2693" y="4725"/>
                    <a:pt x="2368" y="4853"/>
                  </a:cubicBezTo>
                  <a:cubicBezTo>
                    <a:pt x="2287" y="4900"/>
                    <a:pt x="2183" y="4911"/>
                    <a:pt x="2078" y="4934"/>
                  </a:cubicBezTo>
                  <a:cubicBezTo>
                    <a:pt x="1741" y="5074"/>
                    <a:pt x="1474" y="5248"/>
                    <a:pt x="1312" y="5596"/>
                  </a:cubicBezTo>
                  <a:cubicBezTo>
                    <a:pt x="1219" y="5793"/>
                    <a:pt x="1126" y="5979"/>
                    <a:pt x="1161" y="6200"/>
                  </a:cubicBezTo>
                  <a:cubicBezTo>
                    <a:pt x="1161" y="6246"/>
                    <a:pt x="1161" y="6293"/>
                    <a:pt x="1149" y="6316"/>
                  </a:cubicBezTo>
                  <a:cubicBezTo>
                    <a:pt x="1045" y="6525"/>
                    <a:pt x="1091" y="6734"/>
                    <a:pt x="1080" y="6954"/>
                  </a:cubicBezTo>
                  <a:cubicBezTo>
                    <a:pt x="1080" y="7187"/>
                    <a:pt x="1091" y="7407"/>
                    <a:pt x="1080" y="7639"/>
                  </a:cubicBezTo>
                  <a:cubicBezTo>
                    <a:pt x="1068" y="7930"/>
                    <a:pt x="1149" y="8185"/>
                    <a:pt x="1219" y="8475"/>
                  </a:cubicBezTo>
                  <a:cubicBezTo>
                    <a:pt x="1265" y="8684"/>
                    <a:pt x="1393" y="8823"/>
                    <a:pt x="1544" y="8963"/>
                  </a:cubicBezTo>
                  <a:cubicBezTo>
                    <a:pt x="1707" y="9102"/>
                    <a:pt x="1846" y="9253"/>
                    <a:pt x="2032" y="9369"/>
                  </a:cubicBezTo>
                  <a:cubicBezTo>
                    <a:pt x="2241" y="9497"/>
                    <a:pt x="2438" y="9601"/>
                    <a:pt x="2670" y="9636"/>
                  </a:cubicBezTo>
                  <a:cubicBezTo>
                    <a:pt x="2984" y="9694"/>
                    <a:pt x="3274" y="9752"/>
                    <a:pt x="3587" y="9752"/>
                  </a:cubicBezTo>
                  <a:cubicBezTo>
                    <a:pt x="3634" y="9752"/>
                    <a:pt x="3692" y="9752"/>
                    <a:pt x="3738" y="9775"/>
                  </a:cubicBezTo>
                  <a:cubicBezTo>
                    <a:pt x="3947" y="9868"/>
                    <a:pt x="4168" y="9845"/>
                    <a:pt x="4400" y="9845"/>
                  </a:cubicBezTo>
                  <a:cubicBezTo>
                    <a:pt x="4609" y="9845"/>
                    <a:pt x="4806" y="9810"/>
                    <a:pt x="5015" y="9915"/>
                  </a:cubicBezTo>
                  <a:cubicBezTo>
                    <a:pt x="5073" y="9950"/>
                    <a:pt x="5155" y="9926"/>
                    <a:pt x="5224" y="9926"/>
                  </a:cubicBezTo>
                  <a:cubicBezTo>
                    <a:pt x="5828" y="9868"/>
                    <a:pt x="6420" y="9915"/>
                    <a:pt x="7012" y="9915"/>
                  </a:cubicBezTo>
                  <a:cubicBezTo>
                    <a:pt x="7059" y="9915"/>
                    <a:pt x="7105" y="9915"/>
                    <a:pt x="7128" y="9926"/>
                  </a:cubicBezTo>
                  <a:cubicBezTo>
                    <a:pt x="7302" y="10019"/>
                    <a:pt x="7488" y="9984"/>
                    <a:pt x="7662" y="10008"/>
                  </a:cubicBezTo>
                  <a:lnTo>
                    <a:pt x="8521" y="10008"/>
                  </a:lnTo>
                  <a:cubicBezTo>
                    <a:pt x="8707" y="10008"/>
                    <a:pt x="8881" y="9984"/>
                    <a:pt x="9055" y="10066"/>
                  </a:cubicBezTo>
                  <a:cubicBezTo>
                    <a:pt x="9137" y="10089"/>
                    <a:pt x="9218" y="10077"/>
                    <a:pt x="9311" y="10077"/>
                  </a:cubicBezTo>
                  <a:lnTo>
                    <a:pt x="10263" y="10077"/>
                  </a:lnTo>
                  <a:cubicBezTo>
                    <a:pt x="10379" y="10077"/>
                    <a:pt x="10506" y="10100"/>
                    <a:pt x="10623" y="10135"/>
                  </a:cubicBezTo>
                  <a:cubicBezTo>
                    <a:pt x="10646" y="10135"/>
                    <a:pt x="10669" y="10147"/>
                    <a:pt x="10681" y="10147"/>
                  </a:cubicBezTo>
                  <a:cubicBezTo>
                    <a:pt x="10936" y="10182"/>
                    <a:pt x="11168" y="10217"/>
                    <a:pt x="11412" y="10251"/>
                  </a:cubicBezTo>
                  <a:cubicBezTo>
                    <a:pt x="11644" y="10275"/>
                    <a:pt x="11876" y="10298"/>
                    <a:pt x="12109" y="10321"/>
                  </a:cubicBezTo>
                  <a:cubicBezTo>
                    <a:pt x="12364" y="10356"/>
                    <a:pt x="12631" y="10391"/>
                    <a:pt x="12886" y="10426"/>
                  </a:cubicBezTo>
                  <a:cubicBezTo>
                    <a:pt x="12979" y="10437"/>
                    <a:pt x="13060" y="10449"/>
                    <a:pt x="13165" y="10484"/>
                  </a:cubicBezTo>
                  <a:cubicBezTo>
                    <a:pt x="13223" y="10495"/>
                    <a:pt x="13281" y="10530"/>
                    <a:pt x="13339" y="10507"/>
                  </a:cubicBezTo>
                  <a:cubicBezTo>
                    <a:pt x="13629" y="10507"/>
                    <a:pt x="13908" y="10600"/>
                    <a:pt x="14187" y="10658"/>
                  </a:cubicBezTo>
                  <a:cubicBezTo>
                    <a:pt x="14303" y="10669"/>
                    <a:pt x="14430" y="10681"/>
                    <a:pt x="14546" y="10681"/>
                  </a:cubicBezTo>
                  <a:cubicBezTo>
                    <a:pt x="14732" y="10646"/>
                    <a:pt x="14918" y="10658"/>
                    <a:pt x="15080" y="10669"/>
                  </a:cubicBezTo>
                  <a:close/>
                  <a:moveTo>
                    <a:pt x="13258" y="488"/>
                  </a:moveTo>
                  <a:lnTo>
                    <a:pt x="12933" y="488"/>
                  </a:lnTo>
                  <a:cubicBezTo>
                    <a:pt x="12805" y="488"/>
                    <a:pt x="12677" y="511"/>
                    <a:pt x="12561" y="569"/>
                  </a:cubicBezTo>
                  <a:cubicBezTo>
                    <a:pt x="12364" y="674"/>
                    <a:pt x="12167" y="732"/>
                    <a:pt x="11958" y="813"/>
                  </a:cubicBezTo>
                  <a:cubicBezTo>
                    <a:pt x="11644" y="952"/>
                    <a:pt x="11319" y="1092"/>
                    <a:pt x="11017" y="1243"/>
                  </a:cubicBezTo>
                  <a:cubicBezTo>
                    <a:pt x="10901" y="1301"/>
                    <a:pt x="10820" y="1370"/>
                    <a:pt x="10715" y="1440"/>
                  </a:cubicBezTo>
                  <a:cubicBezTo>
                    <a:pt x="10599" y="1533"/>
                    <a:pt x="10506" y="1614"/>
                    <a:pt x="10390" y="1707"/>
                  </a:cubicBezTo>
                  <a:cubicBezTo>
                    <a:pt x="10205" y="1835"/>
                    <a:pt x="10019" y="1951"/>
                    <a:pt x="9845" y="2090"/>
                  </a:cubicBezTo>
                  <a:cubicBezTo>
                    <a:pt x="9717" y="2195"/>
                    <a:pt x="9613" y="2299"/>
                    <a:pt x="9554" y="2438"/>
                  </a:cubicBezTo>
                  <a:cubicBezTo>
                    <a:pt x="9427" y="2729"/>
                    <a:pt x="9276" y="3007"/>
                    <a:pt x="9195" y="3309"/>
                  </a:cubicBezTo>
                  <a:cubicBezTo>
                    <a:pt x="9113" y="3553"/>
                    <a:pt x="8974" y="3762"/>
                    <a:pt x="8695" y="3832"/>
                  </a:cubicBezTo>
                  <a:cubicBezTo>
                    <a:pt x="8568" y="3866"/>
                    <a:pt x="8452" y="3924"/>
                    <a:pt x="8324" y="3866"/>
                  </a:cubicBezTo>
                  <a:cubicBezTo>
                    <a:pt x="8277" y="3843"/>
                    <a:pt x="8219" y="3843"/>
                    <a:pt x="8173" y="3843"/>
                  </a:cubicBezTo>
                  <a:cubicBezTo>
                    <a:pt x="7883" y="3843"/>
                    <a:pt x="7581" y="3866"/>
                    <a:pt x="7291" y="3866"/>
                  </a:cubicBezTo>
                  <a:cubicBezTo>
                    <a:pt x="7198" y="3866"/>
                    <a:pt x="7117" y="3866"/>
                    <a:pt x="7047" y="3890"/>
                  </a:cubicBezTo>
                  <a:cubicBezTo>
                    <a:pt x="6908" y="3948"/>
                    <a:pt x="6768" y="3948"/>
                    <a:pt x="6617" y="3948"/>
                  </a:cubicBezTo>
                  <a:cubicBezTo>
                    <a:pt x="5538" y="3948"/>
                    <a:pt x="4458" y="3948"/>
                    <a:pt x="3367" y="3971"/>
                  </a:cubicBezTo>
                  <a:cubicBezTo>
                    <a:pt x="3158" y="3971"/>
                    <a:pt x="2937" y="3936"/>
                    <a:pt x="2751" y="4040"/>
                  </a:cubicBezTo>
                  <a:cubicBezTo>
                    <a:pt x="2728" y="4052"/>
                    <a:pt x="2705" y="4052"/>
                    <a:pt x="2693" y="4052"/>
                  </a:cubicBezTo>
                  <a:cubicBezTo>
                    <a:pt x="2496" y="4029"/>
                    <a:pt x="2322" y="4099"/>
                    <a:pt x="2148" y="4145"/>
                  </a:cubicBezTo>
                  <a:cubicBezTo>
                    <a:pt x="1707" y="4261"/>
                    <a:pt x="1242" y="4389"/>
                    <a:pt x="964" y="4807"/>
                  </a:cubicBezTo>
                  <a:cubicBezTo>
                    <a:pt x="964" y="4818"/>
                    <a:pt x="952" y="4818"/>
                    <a:pt x="952" y="4842"/>
                  </a:cubicBezTo>
                  <a:cubicBezTo>
                    <a:pt x="743" y="4992"/>
                    <a:pt x="662" y="5225"/>
                    <a:pt x="581" y="5457"/>
                  </a:cubicBezTo>
                  <a:cubicBezTo>
                    <a:pt x="557" y="5561"/>
                    <a:pt x="511" y="5654"/>
                    <a:pt x="499" y="5747"/>
                  </a:cubicBezTo>
                  <a:cubicBezTo>
                    <a:pt x="453" y="5956"/>
                    <a:pt x="406" y="6177"/>
                    <a:pt x="395" y="6374"/>
                  </a:cubicBezTo>
                  <a:cubicBezTo>
                    <a:pt x="383" y="6943"/>
                    <a:pt x="395" y="7512"/>
                    <a:pt x="395" y="8057"/>
                  </a:cubicBezTo>
                  <a:cubicBezTo>
                    <a:pt x="395" y="8127"/>
                    <a:pt x="395" y="8208"/>
                    <a:pt x="430" y="8278"/>
                  </a:cubicBezTo>
                  <a:cubicBezTo>
                    <a:pt x="464" y="8452"/>
                    <a:pt x="522" y="8626"/>
                    <a:pt x="581" y="8800"/>
                  </a:cubicBezTo>
                  <a:cubicBezTo>
                    <a:pt x="639" y="8963"/>
                    <a:pt x="697" y="9102"/>
                    <a:pt x="801" y="9230"/>
                  </a:cubicBezTo>
                  <a:cubicBezTo>
                    <a:pt x="952" y="9392"/>
                    <a:pt x="1045" y="9578"/>
                    <a:pt x="1196" y="9741"/>
                  </a:cubicBezTo>
                  <a:cubicBezTo>
                    <a:pt x="1277" y="9845"/>
                    <a:pt x="1416" y="9926"/>
                    <a:pt x="1544" y="9973"/>
                  </a:cubicBezTo>
                  <a:cubicBezTo>
                    <a:pt x="1788" y="10042"/>
                    <a:pt x="2008" y="10193"/>
                    <a:pt x="2287" y="10159"/>
                  </a:cubicBezTo>
                  <a:cubicBezTo>
                    <a:pt x="2426" y="10251"/>
                    <a:pt x="2601" y="10217"/>
                    <a:pt x="2763" y="10217"/>
                  </a:cubicBezTo>
                  <a:cubicBezTo>
                    <a:pt x="3007" y="10217"/>
                    <a:pt x="3251" y="10193"/>
                    <a:pt x="3483" y="10298"/>
                  </a:cubicBezTo>
                  <a:cubicBezTo>
                    <a:pt x="3541" y="10321"/>
                    <a:pt x="3599" y="10309"/>
                    <a:pt x="3680" y="10309"/>
                  </a:cubicBezTo>
                  <a:cubicBezTo>
                    <a:pt x="3750" y="10321"/>
                    <a:pt x="3820" y="10321"/>
                    <a:pt x="3889" y="10333"/>
                  </a:cubicBezTo>
                  <a:cubicBezTo>
                    <a:pt x="4121" y="10391"/>
                    <a:pt x="4354" y="10472"/>
                    <a:pt x="4621" y="10472"/>
                  </a:cubicBezTo>
                  <a:cubicBezTo>
                    <a:pt x="4667" y="10472"/>
                    <a:pt x="4725" y="10472"/>
                    <a:pt x="4760" y="10495"/>
                  </a:cubicBezTo>
                  <a:cubicBezTo>
                    <a:pt x="4899" y="10565"/>
                    <a:pt x="5038" y="10553"/>
                    <a:pt x="5189" y="10553"/>
                  </a:cubicBezTo>
                  <a:lnTo>
                    <a:pt x="8185" y="10553"/>
                  </a:lnTo>
                  <a:cubicBezTo>
                    <a:pt x="8301" y="10553"/>
                    <a:pt x="8417" y="10553"/>
                    <a:pt x="8521" y="10588"/>
                  </a:cubicBezTo>
                  <a:cubicBezTo>
                    <a:pt x="8637" y="10623"/>
                    <a:pt x="8765" y="10623"/>
                    <a:pt x="8881" y="10623"/>
                  </a:cubicBezTo>
                  <a:cubicBezTo>
                    <a:pt x="8962" y="10623"/>
                    <a:pt x="9032" y="10611"/>
                    <a:pt x="9102" y="10646"/>
                  </a:cubicBezTo>
                  <a:cubicBezTo>
                    <a:pt x="9322" y="10727"/>
                    <a:pt x="9554" y="10716"/>
                    <a:pt x="9775" y="10739"/>
                  </a:cubicBezTo>
                  <a:cubicBezTo>
                    <a:pt x="9914" y="10762"/>
                    <a:pt x="10065" y="10739"/>
                    <a:pt x="10193" y="10774"/>
                  </a:cubicBezTo>
                  <a:cubicBezTo>
                    <a:pt x="10472" y="10832"/>
                    <a:pt x="10762" y="10832"/>
                    <a:pt x="11052" y="10843"/>
                  </a:cubicBezTo>
                  <a:cubicBezTo>
                    <a:pt x="11470" y="10878"/>
                    <a:pt x="11876" y="10913"/>
                    <a:pt x="12294" y="10971"/>
                  </a:cubicBezTo>
                  <a:cubicBezTo>
                    <a:pt x="12677" y="11029"/>
                    <a:pt x="13037" y="11122"/>
                    <a:pt x="13409" y="11180"/>
                  </a:cubicBezTo>
                  <a:cubicBezTo>
                    <a:pt x="13873" y="11238"/>
                    <a:pt x="14338" y="11285"/>
                    <a:pt x="14802" y="11343"/>
                  </a:cubicBezTo>
                  <a:cubicBezTo>
                    <a:pt x="14848" y="11343"/>
                    <a:pt x="14906" y="11319"/>
                    <a:pt x="14964" y="11308"/>
                  </a:cubicBezTo>
                  <a:lnTo>
                    <a:pt x="14964" y="10878"/>
                  </a:lnTo>
                  <a:cubicBezTo>
                    <a:pt x="14883" y="10797"/>
                    <a:pt x="14790" y="10832"/>
                    <a:pt x="14709" y="10832"/>
                  </a:cubicBezTo>
                  <a:cubicBezTo>
                    <a:pt x="14326" y="10855"/>
                    <a:pt x="13978" y="10727"/>
                    <a:pt x="13606" y="10739"/>
                  </a:cubicBezTo>
                  <a:cubicBezTo>
                    <a:pt x="13571" y="10739"/>
                    <a:pt x="13548" y="10727"/>
                    <a:pt x="13513" y="10727"/>
                  </a:cubicBezTo>
                  <a:cubicBezTo>
                    <a:pt x="13142" y="10658"/>
                    <a:pt x="12770" y="10600"/>
                    <a:pt x="12399" y="10530"/>
                  </a:cubicBezTo>
                  <a:lnTo>
                    <a:pt x="12341" y="10530"/>
                  </a:lnTo>
                  <a:cubicBezTo>
                    <a:pt x="12097" y="10530"/>
                    <a:pt x="11842" y="10542"/>
                    <a:pt x="11609" y="10449"/>
                  </a:cubicBezTo>
                  <a:cubicBezTo>
                    <a:pt x="11575" y="10437"/>
                    <a:pt x="11528" y="10437"/>
                    <a:pt x="11493" y="10449"/>
                  </a:cubicBezTo>
                  <a:cubicBezTo>
                    <a:pt x="11226" y="10472"/>
                    <a:pt x="10959" y="10356"/>
                    <a:pt x="10681" y="10356"/>
                  </a:cubicBezTo>
                  <a:cubicBezTo>
                    <a:pt x="10506" y="10263"/>
                    <a:pt x="10321" y="10275"/>
                    <a:pt x="10147" y="10275"/>
                  </a:cubicBezTo>
                  <a:lnTo>
                    <a:pt x="9322" y="10275"/>
                  </a:lnTo>
                  <a:cubicBezTo>
                    <a:pt x="9229" y="10275"/>
                    <a:pt x="9148" y="10298"/>
                    <a:pt x="9079" y="10263"/>
                  </a:cubicBezTo>
                  <a:cubicBezTo>
                    <a:pt x="8904" y="10193"/>
                    <a:pt x="8742" y="10205"/>
                    <a:pt x="8568" y="10205"/>
                  </a:cubicBezTo>
                  <a:lnTo>
                    <a:pt x="7488" y="10205"/>
                  </a:lnTo>
                  <a:cubicBezTo>
                    <a:pt x="7407" y="10205"/>
                    <a:pt x="7314" y="10217"/>
                    <a:pt x="7244" y="10193"/>
                  </a:cubicBezTo>
                  <a:cubicBezTo>
                    <a:pt x="7070" y="10124"/>
                    <a:pt x="6908" y="10135"/>
                    <a:pt x="6733" y="10135"/>
                  </a:cubicBezTo>
                  <a:lnTo>
                    <a:pt x="5422" y="10135"/>
                  </a:lnTo>
                  <a:cubicBezTo>
                    <a:pt x="5224" y="10135"/>
                    <a:pt x="5027" y="10135"/>
                    <a:pt x="4841" y="10066"/>
                  </a:cubicBezTo>
                  <a:cubicBezTo>
                    <a:pt x="4760" y="10031"/>
                    <a:pt x="4690" y="10031"/>
                    <a:pt x="4621" y="10031"/>
                  </a:cubicBezTo>
                  <a:cubicBezTo>
                    <a:pt x="4319" y="10042"/>
                    <a:pt x="4005" y="10008"/>
                    <a:pt x="3703" y="9950"/>
                  </a:cubicBezTo>
                  <a:cubicBezTo>
                    <a:pt x="3634" y="9926"/>
                    <a:pt x="3564" y="9915"/>
                    <a:pt x="3483" y="9915"/>
                  </a:cubicBezTo>
                  <a:cubicBezTo>
                    <a:pt x="3111" y="9903"/>
                    <a:pt x="2728" y="9857"/>
                    <a:pt x="2368" y="9787"/>
                  </a:cubicBezTo>
                  <a:cubicBezTo>
                    <a:pt x="2241" y="9752"/>
                    <a:pt x="2125" y="9717"/>
                    <a:pt x="2008" y="9636"/>
                  </a:cubicBezTo>
                  <a:cubicBezTo>
                    <a:pt x="1730" y="9462"/>
                    <a:pt x="1509" y="9253"/>
                    <a:pt x="1300" y="9021"/>
                  </a:cubicBezTo>
                  <a:cubicBezTo>
                    <a:pt x="1091" y="8800"/>
                    <a:pt x="929" y="8556"/>
                    <a:pt x="929" y="8231"/>
                  </a:cubicBezTo>
                  <a:cubicBezTo>
                    <a:pt x="929" y="8208"/>
                    <a:pt x="929" y="8173"/>
                    <a:pt x="917" y="8150"/>
                  </a:cubicBezTo>
                  <a:cubicBezTo>
                    <a:pt x="848" y="8034"/>
                    <a:pt x="859" y="7918"/>
                    <a:pt x="859" y="7779"/>
                  </a:cubicBezTo>
                  <a:lnTo>
                    <a:pt x="859" y="6490"/>
                  </a:lnTo>
                  <a:cubicBezTo>
                    <a:pt x="859" y="6409"/>
                    <a:pt x="894" y="6316"/>
                    <a:pt x="906" y="6211"/>
                  </a:cubicBezTo>
                  <a:cubicBezTo>
                    <a:pt x="917" y="6130"/>
                    <a:pt x="952" y="6037"/>
                    <a:pt x="929" y="5944"/>
                  </a:cubicBezTo>
                  <a:cubicBezTo>
                    <a:pt x="917" y="5689"/>
                    <a:pt x="1033" y="5492"/>
                    <a:pt x="1126" y="5271"/>
                  </a:cubicBezTo>
                  <a:cubicBezTo>
                    <a:pt x="1184" y="5097"/>
                    <a:pt x="1300" y="4981"/>
                    <a:pt x="1451" y="4900"/>
                  </a:cubicBezTo>
                  <a:lnTo>
                    <a:pt x="1498" y="4853"/>
                  </a:lnTo>
                  <a:cubicBezTo>
                    <a:pt x="1672" y="4644"/>
                    <a:pt x="1916" y="4563"/>
                    <a:pt x="2171" y="4493"/>
                  </a:cubicBezTo>
                  <a:cubicBezTo>
                    <a:pt x="2264" y="4458"/>
                    <a:pt x="2380" y="4435"/>
                    <a:pt x="2484" y="4412"/>
                  </a:cubicBezTo>
                  <a:cubicBezTo>
                    <a:pt x="2786" y="4342"/>
                    <a:pt x="3100" y="4273"/>
                    <a:pt x="3413" y="4296"/>
                  </a:cubicBezTo>
                  <a:lnTo>
                    <a:pt x="3634" y="4296"/>
                  </a:lnTo>
                  <a:cubicBezTo>
                    <a:pt x="3692" y="4296"/>
                    <a:pt x="3761" y="4296"/>
                    <a:pt x="3808" y="4273"/>
                  </a:cubicBezTo>
                  <a:cubicBezTo>
                    <a:pt x="3936" y="4215"/>
                    <a:pt x="4063" y="4215"/>
                    <a:pt x="4203" y="4215"/>
                  </a:cubicBezTo>
                  <a:cubicBezTo>
                    <a:pt x="5387" y="4215"/>
                    <a:pt x="6594" y="4226"/>
                    <a:pt x="7778" y="4215"/>
                  </a:cubicBezTo>
                  <a:cubicBezTo>
                    <a:pt x="8161" y="4215"/>
                    <a:pt x="8510" y="4261"/>
                    <a:pt x="8823" y="4470"/>
                  </a:cubicBezTo>
                  <a:cubicBezTo>
                    <a:pt x="8858" y="4493"/>
                    <a:pt x="8881" y="4493"/>
                    <a:pt x="8916" y="4516"/>
                  </a:cubicBezTo>
                  <a:cubicBezTo>
                    <a:pt x="9055" y="4621"/>
                    <a:pt x="9218" y="4737"/>
                    <a:pt x="9276" y="4923"/>
                  </a:cubicBezTo>
                  <a:cubicBezTo>
                    <a:pt x="9322" y="5039"/>
                    <a:pt x="9380" y="5143"/>
                    <a:pt x="9438" y="5259"/>
                  </a:cubicBezTo>
                  <a:cubicBezTo>
                    <a:pt x="9450" y="5283"/>
                    <a:pt x="9450" y="5318"/>
                    <a:pt x="9485" y="5329"/>
                  </a:cubicBezTo>
                  <a:cubicBezTo>
                    <a:pt x="9624" y="5422"/>
                    <a:pt x="9729" y="5550"/>
                    <a:pt x="9798" y="5689"/>
                  </a:cubicBezTo>
                  <a:cubicBezTo>
                    <a:pt x="9810" y="5735"/>
                    <a:pt x="9891" y="5747"/>
                    <a:pt x="9914" y="5782"/>
                  </a:cubicBezTo>
                  <a:cubicBezTo>
                    <a:pt x="9984" y="5828"/>
                    <a:pt x="10077" y="5886"/>
                    <a:pt x="10147" y="5921"/>
                  </a:cubicBezTo>
                  <a:cubicBezTo>
                    <a:pt x="10309" y="6014"/>
                    <a:pt x="10472" y="6130"/>
                    <a:pt x="10623" y="6177"/>
                  </a:cubicBezTo>
                  <a:cubicBezTo>
                    <a:pt x="10785" y="6211"/>
                    <a:pt x="10936" y="6269"/>
                    <a:pt x="11075" y="6328"/>
                  </a:cubicBezTo>
                  <a:cubicBezTo>
                    <a:pt x="11307" y="6432"/>
                    <a:pt x="11551" y="6502"/>
                    <a:pt x="11783" y="6618"/>
                  </a:cubicBezTo>
                  <a:cubicBezTo>
                    <a:pt x="12016" y="6734"/>
                    <a:pt x="12283" y="6815"/>
                    <a:pt x="12503" y="6966"/>
                  </a:cubicBezTo>
                  <a:lnTo>
                    <a:pt x="12585" y="7012"/>
                  </a:lnTo>
                  <a:cubicBezTo>
                    <a:pt x="12770" y="7059"/>
                    <a:pt x="12921" y="7163"/>
                    <a:pt x="13095" y="7233"/>
                  </a:cubicBezTo>
                  <a:cubicBezTo>
                    <a:pt x="13142" y="7245"/>
                    <a:pt x="13165" y="7279"/>
                    <a:pt x="13211" y="7279"/>
                  </a:cubicBezTo>
                  <a:cubicBezTo>
                    <a:pt x="13374" y="7303"/>
                    <a:pt x="13525" y="7349"/>
                    <a:pt x="13664" y="7187"/>
                  </a:cubicBezTo>
                  <a:cubicBezTo>
                    <a:pt x="13618" y="7012"/>
                    <a:pt x="13676" y="6827"/>
                    <a:pt x="13583" y="6618"/>
                  </a:cubicBezTo>
                  <a:cubicBezTo>
                    <a:pt x="13409" y="6560"/>
                    <a:pt x="13223" y="6478"/>
                    <a:pt x="13026" y="6420"/>
                  </a:cubicBezTo>
                  <a:cubicBezTo>
                    <a:pt x="12828" y="6362"/>
                    <a:pt x="12643" y="6316"/>
                    <a:pt x="12468" y="6258"/>
                  </a:cubicBezTo>
                  <a:cubicBezTo>
                    <a:pt x="12294" y="6200"/>
                    <a:pt x="12132" y="6130"/>
                    <a:pt x="11958" y="6060"/>
                  </a:cubicBezTo>
                  <a:cubicBezTo>
                    <a:pt x="11714" y="5956"/>
                    <a:pt x="11470" y="5863"/>
                    <a:pt x="11226" y="5782"/>
                  </a:cubicBezTo>
                  <a:cubicBezTo>
                    <a:pt x="11122" y="5747"/>
                    <a:pt x="11029" y="5712"/>
                    <a:pt x="10948" y="5654"/>
                  </a:cubicBezTo>
                  <a:cubicBezTo>
                    <a:pt x="10820" y="5561"/>
                    <a:pt x="10657" y="5492"/>
                    <a:pt x="10506" y="5422"/>
                  </a:cubicBezTo>
                  <a:cubicBezTo>
                    <a:pt x="10379" y="5445"/>
                    <a:pt x="10321" y="5364"/>
                    <a:pt x="10239" y="5271"/>
                  </a:cubicBezTo>
                  <a:cubicBezTo>
                    <a:pt x="10135" y="5167"/>
                    <a:pt x="10065" y="5050"/>
                    <a:pt x="9961" y="4958"/>
                  </a:cubicBezTo>
                  <a:cubicBezTo>
                    <a:pt x="9810" y="4795"/>
                    <a:pt x="9833" y="4609"/>
                    <a:pt x="9845" y="4400"/>
                  </a:cubicBezTo>
                  <a:cubicBezTo>
                    <a:pt x="9845" y="4296"/>
                    <a:pt x="9868" y="4203"/>
                    <a:pt x="9868" y="4099"/>
                  </a:cubicBezTo>
                  <a:lnTo>
                    <a:pt x="9868" y="3390"/>
                  </a:lnTo>
                  <a:cubicBezTo>
                    <a:pt x="9868" y="3309"/>
                    <a:pt x="9868" y="3239"/>
                    <a:pt x="9903" y="3170"/>
                  </a:cubicBezTo>
                  <a:cubicBezTo>
                    <a:pt x="9961" y="3007"/>
                    <a:pt x="10019" y="2845"/>
                    <a:pt x="10100" y="2694"/>
                  </a:cubicBezTo>
                  <a:cubicBezTo>
                    <a:pt x="10147" y="2589"/>
                    <a:pt x="10216" y="2496"/>
                    <a:pt x="10297" y="2415"/>
                  </a:cubicBezTo>
                  <a:cubicBezTo>
                    <a:pt x="10356" y="2322"/>
                    <a:pt x="10425" y="2264"/>
                    <a:pt x="10483" y="2183"/>
                  </a:cubicBezTo>
                  <a:cubicBezTo>
                    <a:pt x="10715" y="1823"/>
                    <a:pt x="11064" y="1649"/>
                    <a:pt x="11435" y="1510"/>
                  </a:cubicBezTo>
                  <a:cubicBezTo>
                    <a:pt x="11575" y="1475"/>
                    <a:pt x="11691" y="1440"/>
                    <a:pt x="11818" y="1394"/>
                  </a:cubicBezTo>
                  <a:cubicBezTo>
                    <a:pt x="11876" y="1370"/>
                    <a:pt x="11934" y="1359"/>
                    <a:pt x="11992" y="1336"/>
                  </a:cubicBezTo>
                  <a:cubicBezTo>
                    <a:pt x="12236" y="1324"/>
                    <a:pt x="12468" y="1208"/>
                    <a:pt x="12712" y="1254"/>
                  </a:cubicBezTo>
                  <a:cubicBezTo>
                    <a:pt x="12759" y="1254"/>
                    <a:pt x="12793" y="1219"/>
                    <a:pt x="12828" y="1219"/>
                  </a:cubicBezTo>
                  <a:cubicBezTo>
                    <a:pt x="12910" y="1208"/>
                    <a:pt x="12979" y="1185"/>
                    <a:pt x="13037" y="1185"/>
                  </a:cubicBezTo>
                  <a:cubicBezTo>
                    <a:pt x="13211" y="1185"/>
                    <a:pt x="13374" y="1103"/>
                    <a:pt x="13560" y="1045"/>
                  </a:cubicBezTo>
                  <a:cubicBezTo>
                    <a:pt x="13351" y="929"/>
                    <a:pt x="13467" y="674"/>
                    <a:pt x="13258" y="488"/>
                  </a:cubicBezTo>
                  <a:close/>
                  <a:moveTo>
                    <a:pt x="16578" y="12945"/>
                  </a:moveTo>
                  <a:cubicBezTo>
                    <a:pt x="16892" y="12991"/>
                    <a:pt x="17205" y="12887"/>
                    <a:pt x="17507" y="12747"/>
                  </a:cubicBezTo>
                  <a:cubicBezTo>
                    <a:pt x="17762" y="12620"/>
                    <a:pt x="17925" y="12399"/>
                    <a:pt x="18052" y="12155"/>
                  </a:cubicBezTo>
                  <a:cubicBezTo>
                    <a:pt x="18099" y="12074"/>
                    <a:pt x="18099" y="11993"/>
                    <a:pt x="18111" y="11923"/>
                  </a:cubicBezTo>
                  <a:cubicBezTo>
                    <a:pt x="18134" y="11726"/>
                    <a:pt x="18134" y="11552"/>
                    <a:pt x="18111" y="11366"/>
                  </a:cubicBezTo>
                  <a:cubicBezTo>
                    <a:pt x="18087" y="11134"/>
                    <a:pt x="18052" y="10902"/>
                    <a:pt x="17878" y="10716"/>
                  </a:cubicBezTo>
                  <a:cubicBezTo>
                    <a:pt x="17693" y="10507"/>
                    <a:pt x="17507" y="10356"/>
                    <a:pt x="17263" y="10228"/>
                  </a:cubicBezTo>
                  <a:cubicBezTo>
                    <a:pt x="16938" y="10089"/>
                    <a:pt x="16625" y="10077"/>
                    <a:pt x="16288" y="10228"/>
                  </a:cubicBezTo>
                  <a:cubicBezTo>
                    <a:pt x="16230" y="10263"/>
                    <a:pt x="16172" y="10275"/>
                    <a:pt x="16114" y="10286"/>
                  </a:cubicBezTo>
                  <a:cubicBezTo>
                    <a:pt x="16056" y="10309"/>
                    <a:pt x="15986" y="10309"/>
                    <a:pt x="15940" y="10333"/>
                  </a:cubicBezTo>
                  <a:cubicBezTo>
                    <a:pt x="15823" y="10437"/>
                    <a:pt x="15661" y="10495"/>
                    <a:pt x="15545" y="10611"/>
                  </a:cubicBezTo>
                  <a:cubicBezTo>
                    <a:pt x="15348" y="10809"/>
                    <a:pt x="15173" y="11029"/>
                    <a:pt x="15197" y="11354"/>
                  </a:cubicBezTo>
                  <a:cubicBezTo>
                    <a:pt x="15208" y="11482"/>
                    <a:pt x="15185" y="11610"/>
                    <a:pt x="15289" y="11726"/>
                  </a:cubicBezTo>
                  <a:cubicBezTo>
                    <a:pt x="15324" y="11784"/>
                    <a:pt x="15348" y="11888"/>
                    <a:pt x="15324" y="11958"/>
                  </a:cubicBezTo>
                  <a:cubicBezTo>
                    <a:pt x="15324" y="12167"/>
                    <a:pt x="15406" y="12329"/>
                    <a:pt x="15522" y="12504"/>
                  </a:cubicBezTo>
                  <a:cubicBezTo>
                    <a:pt x="15696" y="12771"/>
                    <a:pt x="15940" y="12910"/>
                    <a:pt x="16253" y="12933"/>
                  </a:cubicBezTo>
                  <a:cubicBezTo>
                    <a:pt x="16358" y="12968"/>
                    <a:pt x="16462" y="12945"/>
                    <a:pt x="16578" y="12945"/>
                  </a:cubicBezTo>
                  <a:close/>
                  <a:moveTo>
                    <a:pt x="17495" y="1904"/>
                  </a:moveTo>
                  <a:lnTo>
                    <a:pt x="17495" y="1777"/>
                  </a:lnTo>
                  <a:cubicBezTo>
                    <a:pt x="17391" y="1440"/>
                    <a:pt x="17240" y="1138"/>
                    <a:pt x="17066" y="836"/>
                  </a:cubicBezTo>
                  <a:cubicBezTo>
                    <a:pt x="17054" y="802"/>
                    <a:pt x="17031" y="755"/>
                    <a:pt x="16996" y="743"/>
                  </a:cubicBezTo>
                  <a:cubicBezTo>
                    <a:pt x="16915" y="651"/>
                    <a:pt x="16822" y="569"/>
                    <a:pt x="16717" y="500"/>
                  </a:cubicBezTo>
                  <a:cubicBezTo>
                    <a:pt x="16520" y="349"/>
                    <a:pt x="16299" y="221"/>
                    <a:pt x="16021" y="233"/>
                  </a:cubicBezTo>
                  <a:cubicBezTo>
                    <a:pt x="15765" y="256"/>
                    <a:pt x="15522" y="233"/>
                    <a:pt x="15255" y="233"/>
                  </a:cubicBezTo>
                  <a:cubicBezTo>
                    <a:pt x="15197" y="233"/>
                    <a:pt x="15127" y="221"/>
                    <a:pt x="15069" y="256"/>
                  </a:cubicBezTo>
                  <a:cubicBezTo>
                    <a:pt x="14872" y="337"/>
                    <a:pt x="14674" y="326"/>
                    <a:pt x="14465" y="337"/>
                  </a:cubicBezTo>
                  <a:cubicBezTo>
                    <a:pt x="14407" y="337"/>
                    <a:pt x="14349" y="349"/>
                    <a:pt x="14303" y="372"/>
                  </a:cubicBezTo>
                  <a:cubicBezTo>
                    <a:pt x="14198" y="384"/>
                    <a:pt x="14094" y="407"/>
                    <a:pt x="13989" y="407"/>
                  </a:cubicBezTo>
                  <a:cubicBezTo>
                    <a:pt x="13862" y="407"/>
                    <a:pt x="13757" y="453"/>
                    <a:pt x="13653" y="558"/>
                  </a:cubicBezTo>
                  <a:cubicBezTo>
                    <a:pt x="13653" y="639"/>
                    <a:pt x="13676" y="743"/>
                    <a:pt x="13676" y="860"/>
                  </a:cubicBezTo>
                  <a:cubicBezTo>
                    <a:pt x="13757" y="848"/>
                    <a:pt x="13827" y="848"/>
                    <a:pt x="13908" y="836"/>
                  </a:cubicBezTo>
                  <a:cubicBezTo>
                    <a:pt x="14117" y="790"/>
                    <a:pt x="14338" y="732"/>
                    <a:pt x="14558" y="720"/>
                  </a:cubicBezTo>
                  <a:cubicBezTo>
                    <a:pt x="15104" y="697"/>
                    <a:pt x="15661" y="720"/>
                    <a:pt x="16207" y="720"/>
                  </a:cubicBezTo>
                  <a:cubicBezTo>
                    <a:pt x="16578" y="720"/>
                    <a:pt x="16880" y="964"/>
                    <a:pt x="16961" y="1312"/>
                  </a:cubicBezTo>
                  <a:cubicBezTo>
                    <a:pt x="17008" y="1510"/>
                    <a:pt x="17054" y="1730"/>
                    <a:pt x="17193" y="1904"/>
                  </a:cubicBezTo>
                  <a:close/>
                  <a:moveTo>
                    <a:pt x="13745" y="7256"/>
                  </a:moveTo>
                  <a:cubicBezTo>
                    <a:pt x="13792" y="7303"/>
                    <a:pt x="13815" y="7338"/>
                    <a:pt x="13862" y="7349"/>
                  </a:cubicBezTo>
                  <a:cubicBezTo>
                    <a:pt x="13908" y="7372"/>
                    <a:pt x="13954" y="7396"/>
                    <a:pt x="14012" y="7407"/>
                  </a:cubicBezTo>
                  <a:cubicBezTo>
                    <a:pt x="14152" y="7454"/>
                    <a:pt x="14303" y="7477"/>
                    <a:pt x="14442" y="7523"/>
                  </a:cubicBezTo>
                  <a:cubicBezTo>
                    <a:pt x="14767" y="7605"/>
                    <a:pt x="15092" y="7686"/>
                    <a:pt x="15429" y="7663"/>
                  </a:cubicBezTo>
                  <a:lnTo>
                    <a:pt x="15487" y="7663"/>
                  </a:lnTo>
                  <a:cubicBezTo>
                    <a:pt x="15719" y="7709"/>
                    <a:pt x="15928" y="7605"/>
                    <a:pt x="16160" y="7581"/>
                  </a:cubicBezTo>
                  <a:cubicBezTo>
                    <a:pt x="16253" y="7570"/>
                    <a:pt x="16358" y="7488"/>
                    <a:pt x="16462" y="7430"/>
                  </a:cubicBezTo>
                  <a:cubicBezTo>
                    <a:pt x="16543" y="7396"/>
                    <a:pt x="16636" y="7338"/>
                    <a:pt x="16741" y="7303"/>
                  </a:cubicBezTo>
                  <a:cubicBezTo>
                    <a:pt x="16915" y="7233"/>
                    <a:pt x="17031" y="7117"/>
                    <a:pt x="17124" y="6966"/>
                  </a:cubicBezTo>
                  <a:cubicBezTo>
                    <a:pt x="17240" y="6815"/>
                    <a:pt x="17333" y="6653"/>
                    <a:pt x="17414" y="6467"/>
                  </a:cubicBezTo>
                  <a:cubicBezTo>
                    <a:pt x="17553" y="6177"/>
                    <a:pt x="17693" y="5898"/>
                    <a:pt x="17843" y="5619"/>
                  </a:cubicBezTo>
                  <a:cubicBezTo>
                    <a:pt x="17739" y="5550"/>
                    <a:pt x="17669" y="5573"/>
                    <a:pt x="17623" y="5654"/>
                  </a:cubicBezTo>
                  <a:cubicBezTo>
                    <a:pt x="17576" y="5724"/>
                    <a:pt x="17530" y="5793"/>
                    <a:pt x="17518" y="5863"/>
                  </a:cubicBezTo>
                  <a:cubicBezTo>
                    <a:pt x="17495" y="6026"/>
                    <a:pt x="17414" y="6153"/>
                    <a:pt x="17321" y="6269"/>
                  </a:cubicBezTo>
                  <a:cubicBezTo>
                    <a:pt x="17275" y="6316"/>
                    <a:pt x="17240" y="6374"/>
                    <a:pt x="17228" y="6432"/>
                  </a:cubicBezTo>
                  <a:cubicBezTo>
                    <a:pt x="17182" y="6595"/>
                    <a:pt x="17054" y="6711"/>
                    <a:pt x="16973" y="6838"/>
                  </a:cubicBezTo>
                  <a:cubicBezTo>
                    <a:pt x="16938" y="6885"/>
                    <a:pt x="16868" y="6908"/>
                    <a:pt x="16833" y="6966"/>
                  </a:cubicBezTo>
                  <a:cubicBezTo>
                    <a:pt x="16694" y="7198"/>
                    <a:pt x="16474" y="7279"/>
                    <a:pt x="16218" y="7291"/>
                  </a:cubicBezTo>
                  <a:cubicBezTo>
                    <a:pt x="15777" y="7314"/>
                    <a:pt x="15359" y="7198"/>
                    <a:pt x="14941" y="7233"/>
                  </a:cubicBezTo>
                  <a:cubicBezTo>
                    <a:pt x="14906" y="7233"/>
                    <a:pt x="14883" y="7233"/>
                    <a:pt x="14848" y="7221"/>
                  </a:cubicBezTo>
                  <a:cubicBezTo>
                    <a:pt x="14546" y="7129"/>
                    <a:pt x="14245" y="7070"/>
                    <a:pt x="13920" y="7059"/>
                  </a:cubicBezTo>
                  <a:lnTo>
                    <a:pt x="13838" y="7059"/>
                  </a:lnTo>
                  <a:cubicBezTo>
                    <a:pt x="13803" y="7129"/>
                    <a:pt x="13780" y="7187"/>
                    <a:pt x="13745" y="7256"/>
                  </a:cubicBezTo>
                  <a:close/>
                  <a:moveTo>
                    <a:pt x="17704" y="5318"/>
                  </a:moveTo>
                  <a:cubicBezTo>
                    <a:pt x="17785" y="5294"/>
                    <a:pt x="17867" y="5318"/>
                    <a:pt x="17913" y="5271"/>
                  </a:cubicBezTo>
                  <a:cubicBezTo>
                    <a:pt x="18041" y="5143"/>
                    <a:pt x="18192" y="4992"/>
                    <a:pt x="18215" y="4795"/>
                  </a:cubicBezTo>
                  <a:cubicBezTo>
                    <a:pt x="18250" y="4667"/>
                    <a:pt x="18273" y="4528"/>
                    <a:pt x="18308" y="4412"/>
                  </a:cubicBezTo>
                  <a:cubicBezTo>
                    <a:pt x="18308" y="4389"/>
                    <a:pt x="18285" y="4354"/>
                    <a:pt x="18285" y="4331"/>
                  </a:cubicBezTo>
                  <a:cubicBezTo>
                    <a:pt x="18203" y="4296"/>
                    <a:pt x="18134" y="4249"/>
                    <a:pt x="18041" y="4226"/>
                  </a:cubicBezTo>
                  <a:cubicBezTo>
                    <a:pt x="17785" y="4157"/>
                    <a:pt x="17635" y="4249"/>
                    <a:pt x="17565" y="4505"/>
                  </a:cubicBezTo>
                  <a:cubicBezTo>
                    <a:pt x="17553" y="4563"/>
                    <a:pt x="17565" y="4633"/>
                    <a:pt x="17530" y="4679"/>
                  </a:cubicBezTo>
                  <a:cubicBezTo>
                    <a:pt x="17437" y="4911"/>
                    <a:pt x="17507" y="5085"/>
                    <a:pt x="17669" y="5259"/>
                  </a:cubicBezTo>
                  <a:cubicBezTo>
                    <a:pt x="17669" y="5271"/>
                    <a:pt x="17681" y="5271"/>
                    <a:pt x="17704" y="5318"/>
                  </a:cubicBezTo>
                  <a:close/>
                  <a:moveTo>
                    <a:pt x="17344" y="2206"/>
                  </a:moveTo>
                  <a:cubicBezTo>
                    <a:pt x="17333" y="2241"/>
                    <a:pt x="17321" y="2253"/>
                    <a:pt x="17298" y="2288"/>
                  </a:cubicBezTo>
                  <a:cubicBezTo>
                    <a:pt x="17240" y="2555"/>
                    <a:pt x="17379" y="2822"/>
                    <a:pt x="17391" y="3077"/>
                  </a:cubicBezTo>
                  <a:cubicBezTo>
                    <a:pt x="17391" y="3112"/>
                    <a:pt x="17460" y="3170"/>
                    <a:pt x="17495" y="3170"/>
                  </a:cubicBezTo>
                  <a:cubicBezTo>
                    <a:pt x="17635" y="3181"/>
                    <a:pt x="17797" y="3216"/>
                    <a:pt x="17948" y="3135"/>
                  </a:cubicBezTo>
                  <a:cubicBezTo>
                    <a:pt x="17925" y="2822"/>
                    <a:pt x="17855" y="2520"/>
                    <a:pt x="17751" y="220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1086750" y="2833825"/>
              <a:ext cx="45300" cy="43000"/>
            </a:xfrm>
            <a:custGeom>
              <a:avLst/>
              <a:gdLst/>
              <a:ahLst/>
              <a:cxnLst/>
              <a:rect l="l" t="t" r="r" b="b"/>
              <a:pathLst>
                <a:path w="1812" h="1720" extrusionOk="0">
                  <a:moveTo>
                    <a:pt x="941" y="1684"/>
                  </a:moveTo>
                  <a:lnTo>
                    <a:pt x="709" y="1684"/>
                  </a:lnTo>
                  <a:cubicBezTo>
                    <a:pt x="662" y="1684"/>
                    <a:pt x="627" y="1684"/>
                    <a:pt x="593" y="1661"/>
                  </a:cubicBezTo>
                  <a:cubicBezTo>
                    <a:pt x="465" y="1568"/>
                    <a:pt x="337" y="1498"/>
                    <a:pt x="233" y="1382"/>
                  </a:cubicBezTo>
                  <a:cubicBezTo>
                    <a:pt x="70" y="1185"/>
                    <a:pt x="0" y="930"/>
                    <a:pt x="0" y="674"/>
                  </a:cubicBezTo>
                  <a:cubicBezTo>
                    <a:pt x="0" y="628"/>
                    <a:pt x="12" y="570"/>
                    <a:pt x="24" y="523"/>
                  </a:cubicBezTo>
                  <a:cubicBezTo>
                    <a:pt x="163" y="314"/>
                    <a:pt x="534" y="1"/>
                    <a:pt x="860" y="152"/>
                  </a:cubicBezTo>
                  <a:cubicBezTo>
                    <a:pt x="929" y="175"/>
                    <a:pt x="1010" y="198"/>
                    <a:pt x="1080" y="198"/>
                  </a:cubicBezTo>
                  <a:cubicBezTo>
                    <a:pt x="1463" y="256"/>
                    <a:pt x="1753" y="581"/>
                    <a:pt x="1788" y="964"/>
                  </a:cubicBezTo>
                  <a:cubicBezTo>
                    <a:pt x="1811" y="1243"/>
                    <a:pt x="1661" y="1394"/>
                    <a:pt x="1475" y="1545"/>
                  </a:cubicBezTo>
                  <a:cubicBezTo>
                    <a:pt x="1301" y="1673"/>
                    <a:pt x="1115" y="1719"/>
                    <a:pt x="941" y="1684"/>
                  </a:cubicBezTo>
                  <a:close/>
                  <a:moveTo>
                    <a:pt x="627" y="442"/>
                  </a:moveTo>
                  <a:cubicBezTo>
                    <a:pt x="546" y="488"/>
                    <a:pt x="465" y="546"/>
                    <a:pt x="372" y="605"/>
                  </a:cubicBezTo>
                  <a:cubicBezTo>
                    <a:pt x="314" y="639"/>
                    <a:pt x="291" y="721"/>
                    <a:pt x="302" y="790"/>
                  </a:cubicBezTo>
                  <a:cubicBezTo>
                    <a:pt x="360" y="1011"/>
                    <a:pt x="453" y="1208"/>
                    <a:pt x="651" y="1336"/>
                  </a:cubicBezTo>
                  <a:cubicBezTo>
                    <a:pt x="697" y="1371"/>
                    <a:pt x="743" y="1382"/>
                    <a:pt x="778" y="1394"/>
                  </a:cubicBezTo>
                  <a:cubicBezTo>
                    <a:pt x="987" y="1429"/>
                    <a:pt x="1161" y="1382"/>
                    <a:pt x="1347" y="1313"/>
                  </a:cubicBezTo>
                  <a:cubicBezTo>
                    <a:pt x="1405" y="1278"/>
                    <a:pt x="1452" y="1243"/>
                    <a:pt x="1440" y="1162"/>
                  </a:cubicBezTo>
                  <a:cubicBezTo>
                    <a:pt x="1440" y="1069"/>
                    <a:pt x="1417" y="964"/>
                    <a:pt x="1405" y="860"/>
                  </a:cubicBezTo>
                  <a:cubicBezTo>
                    <a:pt x="1405" y="790"/>
                    <a:pt x="1359" y="721"/>
                    <a:pt x="1301" y="686"/>
                  </a:cubicBezTo>
                  <a:cubicBezTo>
                    <a:pt x="1208" y="628"/>
                    <a:pt x="1115" y="570"/>
                    <a:pt x="999" y="546"/>
                  </a:cubicBezTo>
                  <a:cubicBezTo>
                    <a:pt x="918" y="488"/>
                    <a:pt x="778" y="465"/>
                    <a:pt x="627" y="44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17"/>
          <p:cNvGrpSpPr/>
          <p:nvPr/>
        </p:nvGrpSpPr>
        <p:grpSpPr>
          <a:xfrm rot="-1062273">
            <a:off x="8878022" y="229689"/>
            <a:ext cx="384784" cy="1297441"/>
            <a:chOff x="954700" y="3672025"/>
            <a:chExt cx="106825" cy="360200"/>
          </a:xfrm>
        </p:grpSpPr>
        <p:sp>
          <p:nvSpPr>
            <p:cNvPr id="890" name="Google Shape;890;p17"/>
            <p:cNvSpPr/>
            <p:nvPr/>
          </p:nvSpPr>
          <p:spPr>
            <a:xfrm>
              <a:off x="954700" y="3672025"/>
              <a:ext cx="106825" cy="360200"/>
            </a:xfrm>
            <a:custGeom>
              <a:avLst/>
              <a:gdLst/>
              <a:ahLst/>
              <a:cxnLst/>
              <a:rect l="l" t="t" r="r" b="b"/>
              <a:pathLst>
                <a:path w="4273" h="14408" extrusionOk="0">
                  <a:moveTo>
                    <a:pt x="2276" y="0"/>
                  </a:moveTo>
                  <a:cubicBezTo>
                    <a:pt x="2392" y="81"/>
                    <a:pt x="2380" y="186"/>
                    <a:pt x="2380" y="290"/>
                  </a:cubicBezTo>
                  <a:cubicBezTo>
                    <a:pt x="2380" y="650"/>
                    <a:pt x="2392" y="999"/>
                    <a:pt x="2392" y="1358"/>
                  </a:cubicBezTo>
                  <a:cubicBezTo>
                    <a:pt x="2392" y="2078"/>
                    <a:pt x="2392" y="2798"/>
                    <a:pt x="2403" y="3506"/>
                  </a:cubicBezTo>
                  <a:cubicBezTo>
                    <a:pt x="2403" y="3622"/>
                    <a:pt x="2392" y="3727"/>
                    <a:pt x="2450" y="3854"/>
                  </a:cubicBezTo>
                  <a:cubicBezTo>
                    <a:pt x="2636" y="3854"/>
                    <a:pt x="2810" y="3889"/>
                    <a:pt x="2984" y="3947"/>
                  </a:cubicBezTo>
                  <a:cubicBezTo>
                    <a:pt x="3100" y="3982"/>
                    <a:pt x="3146" y="4063"/>
                    <a:pt x="3158" y="4156"/>
                  </a:cubicBezTo>
                  <a:lnTo>
                    <a:pt x="3158" y="4470"/>
                  </a:lnTo>
                  <a:cubicBezTo>
                    <a:pt x="3158" y="4574"/>
                    <a:pt x="3170" y="4667"/>
                    <a:pt x="3170" y="4772"/>
                  </a:cubicBezTo>
                  <a:cubicBezTo>
                    <a:pt x="3228" y="4783"/>
                    <a:pt x="3286" y="4783"/>
                    <a:pt x="3332" y="4806"/>
                  </a:cubicBezTo>
                  <a:cubicBezTo>
                    <a:pt x="3437" y="4830"/>
                    <a:pt x="3506" y="4888"/>
                    <a:pt x="3541" y="4981"/>
                  </a:cubicBezTo>
                  <a:cubicBezTo>
                    <a:pt x="3599" y="5131"/>
                    <a:pt x="3669" y="5294"/>
                    <a:pt x="3669" y="5468"/>
                  </a:cubicBezTo>
                  <a:cubicBezTo>
                    <a:pt x="3669" y="6606"/>
                    <a:pt x="3669" y="7732"/>
                    <a:pt x="3680" y="8881"/>
                  </a:cubicBezTo>
                  <a:cubicBezTo>
                    <a:pt x="3680" y="8997"/>
                    <a:pt x="3657" y="9125"/>
                    <a:pt x="3634" y="9241"/>
                  </a:cubicBezTo>
                  <a:cubicBezTo>
                    <a:pt x="3634" y="9276"/>
                    <a:pt x="3611" y="9299"/>
                    <a:pt x="3611" y="9334"/>
                  </a:cubicBezTo>
                  <a:cubicBezTo>
                    <a:pt x="3622" y="9636"/>
                    <a:pt x="3541" y="9938"/>
                    <a:pt x="3564" y="10239"/>
                  </a:cubicBezTo>
                  <a:cubicBezTo>
                    <a:pt x="3576" y="10437"/>
                    <a:pt x="3576" y="10611"/>
                    <a:pt x="3576" y="10797"/>
                  </a:cubicBezTo>
                  <a:cubicBezTo>
                    <a:pt x="3576" y="10901"/>
                    <a:pt x="3599" y="10994"/>
                    <a:pt x="3599" y="11110"/>
                  </a:cubicBezTo>
                  <a:cubicBezTo>
                    <a:pt x="3808" y="11099"/>
                    <a:pt x="3982" y="11168"/>
                    <a:pt x="4133" y="11308"/>
                  </a:cubicBezTo>
                  <a:cubicBezTo>
                    <a:pt x="4180" y="11342"/>
                    <a:pt x="4214" y="11389"/>
                    <a:pt x="4238" y="11447"/>
                  </a:cubicBezTo>
                  <a:cubicBezTo>
                    <a:pt x="4272" y="11691"/>
                    <a:pt x="4214" y="11923"/>
                    <a:pt x="4122" y="12155"/>
                  </a:cubicBezTo>
                  <a:cubicBezTo>
                    <a:pt x="4075" y="12248"/>
                    <a:pt x="4005" y="12306"/>
                    <a:pt x="3901" y="12306"/>
                  </a:cubicBezTo>
                  <a:cubicBezTo>
                    <a:pt x="3611" y="12306"/>
                    <a:pt x="3309" y="12306"/>
                    <a:pt x="3019" y="12294"/>
                  </a:cubicBezTo>
                  <a:cubicBezTo>
                    <a:pt x="2937" y="12294"/>
                    <a:pt x="2868" y="12248"/>
                    <a:pt x="2763" y="12213"/>
                  </a:cubicBezTo>
                  <a:cubicBezTo>
                    <a:pt x="2682" y="12445"/>
                    <a:pt x="2740" y="12666"/>
                    <a:pt x="2728" y="12898"/>
                  </a:cubicBezTo>
                  <a:cubicBezTo>
                    <a:pt x="2705" y="13119"/>
                    <a:pt x="2728" y="13351"/>
                    <a:pt x="2728" y="13583"/>
                  </a:cubicBezTo>
                  <a:cubicBezTo>
                    <a:pt x="2798" y="13583"/>
                    <a:pt x="2844" y="13571"/>
                    <a:pt x="2903" y="13571"/>
                  </a:cubicBezTo>
                  <a:cubicBezTo>
                    <a:pt x="2937" y="13571"/>
                    <a:pt x="2984" y="13548"/>
                    <a:pt x="3019" y="13583"/>
                  </a:cubicBezTo>
                  <a:cubicBezTo>
                    <a:pt x="3193" y="13699"/>
                    <a:pt x="3379" y="13757"/>
                    <a:pt x="3506" y="13931"/>
                  </a:cubicBezTo>
                  <a:cubicBezTo>
                    <a:pt x="3599" y="14047"/>
                    <a:pt x="3576" y="14175"/>
                    <a:pt x="3541" y="14303"/>
                  </a:cubicBezTo>
                  <a:cubicBezTo>
                    <a:pt x="3518" y="14361"/>
                    <a:pt x="3460" y="14407"/>
                    <a:pt x="3402" y="14407"/>
                  </a:cubicBezTo>
                  <a:lnTo>
                    <a:pt x="3193" y="14407"/>
                  </a:lnTo>
                  <a:lnTo>
                    <a:pt x="1533" y="14407"/>
                  </a:lnTo>
                  <a:cubicBezTo>
                    <a:pt x="1370" y="14407"/>
                    <a:pt x="1231" y="14396"/>
                    <a:pt x="1103" y="14303"/>
                  </a:cubicBezTo>
                  <a:cubicBezTo>
                    <a:pt x="1022" y="14268"/>
                    <a:pt x="952" y="14245"/>
                    <a:pt x="871" y="14221"/>
                  </a:cubicBezTo>
                  <a:cubicBezTo>
                    <a:pt x="778" y="14187"/>
                    <a:pt x="720" y="14129"/>
                    <a:pt x="697" y="14047"/>
                  </a:cubicBezTo>
                  <a:cubicBezTo>
                    <a:pt x="650" y="13943"/>
                    <a:pt x="697" y="13827"/>
                    <a:pt x="813" y="13804"/>
                  </a:cubicBezTo>
                  <a:cubicBezTo>
                    <a:pt x="987" y="13757"/>
                    <a:pt x="1126" y="13687"/>
                    <a:pt x="1289" y="13595"/>
                  </a:cubicBezTo>
                  <a:cubicBezTo>
                    <a:pt x="1347" y="13560"/>
                    <a:pt x="1417" y="13548"/>
                    <a:pt x="1486" y="13537"/>
                  </a:cubicBezTo>
                  <a:cubicBezTo>
                    <a:pt x="1544" y="13525"/>
                    <a:pt x="1602" y="13490"/>
                    <a:pt x="1649" y="13478"/>
                  </a:cubicBezTo>
                  <a:cubicBezTo>
                    <a:pt x="1695" y="13246"/>
                    <a:pt x="1707" y="12445"/>
                    <a:pt x="1660" y="12201"/>
                  </a:cubicBezTo>
                  <a:cubicBezTo>
                    <a:pt x="1602" y="12201"/>
                    <a:pt x="1544" y="12190"/>
                    <a:pt x="1486" y="12190"/>
                  </a:cubicBezTo>
                  <a:cubicBezTo>
                    <a:pt x="1289" y="12190"/>
                    <a:pt x="1080" y="12178"/>
                    <a:pt x="883" y="12190"/>
                  </a:cubicBezTo>
                  <a:cubicBezTo>
                    <a:pt x="639" y="12201"/>
                    <a:pt x="407" y="12143"/>
                    <a:pt x="151" y="12097"/>
                  </a:cubicBezTo>
                  <a:cubicBezTo>
                    <a:pt x="58" y="12085"/>
                    <a:pt x="12" y="12027"/>
                    <a:pt x="12" y="11946"/>
                  </a:cubicBezTo>
                  <a:cubicBezTo>
                    <a:pt x="12" y="11725"/>
                    <a:pt x="0" y="11493"/>
                    <a:pt x="12" y="11273"/>
                  </a:cubicBezTo>
                  <a:cubicBezTo>
                    <a:pt x="12" y="11110"/>
                    <a:pt x="116" y="11041"/>
                    <a:pt x="267" y="11029"/>
                  </a:cubicBezTo>
                  <a:lnTo>
                    <a:pt x="581" y="11029"/>
                  </a:lnTo>
                  <a:cubicBezTo>
                    <a:pt x="650" y="11029"/>
                    <a:pt x="708" y="11006"/>
                    <a:pt x="790" y="11006"/>
                  </a:cubicBezTo>
                  <a:cubicBezTo>
                    <a:pt x="790" y="10924"/>
                    <a:pt x="813" y="10855"/>
                    <a:pt x="813" y="10797"/>
                  </a:cubicBezTo>
                  <a:lnTo>
                    <a:pt x="813" y="8034"/>
                  </a:lnTo>
                  <a:cubicBezTo>
                    <a:pt x="813" y="7047"/>
                    <a:pt x="824" y="6072"/>
                    <a:pt x="824" y="5097"/>
                  </a:cubicBezTo>
                  <a:cubicBezTo>
                    <a:pt x="824" y="5015"/>
                    <a:pt x="824" y="4946"/>
                    <a:pt x="836" y="4876"/>
                  </a:cubicBezTo>
                  <a:cubicBezTo>
                    <a:pt x="848" y="4748"/>
                    <a:pt x="894" y="4690"/>
                    <a:pt x="1022" y="4690"/>
                  </a:cubicBezTo>
                  <a:cubicBezTo>
                    <a:pt x="1161" y="4690"/>
                    <a:pt x="1289" y="4667"/>
                    <a:pt x="1405" y="4574"/>
                  </a:cubicBezTo>
                  <a:lnTo>
                    <a:pt x="1405" y="4145"/>
                  </a:lnTo>
                  <a:cubicBezTo>
                    <a:pt x="1405" y="3820"/>
                    <a:pt x="1475" y="3762"/>
                    <a:pt x="1800" y="3738"/>
                  </a:cubicBezTo>
                  <a:cubicBezTo>
                    <a:pt x="1858" y="3738"/>
                    <a:pt x="1916" y="3738"/>
                    <a:pt x="1985" y="3727"/>
                  </a:cubicBezTo>
                  <a:cubicBezTo>
                    <a:pt x="1997" y="3727"/>
                    <a:pt x="2032" y="3715"/>
                    <a:pt x="2055" y="3704"/>
                  </a:cubicBezTo>
                  <a:cubicBezTo>
                    <a:pt x="2067" y="3657"/>
                    <a:pt x="2090" y="3599"/>
                    <a:pt x="2090" y="3541"/>
                  </a:cubicBezTo>
                  <a:cubicBezTo>
                    <a:pt x="2090" y="2868"/>
                    <a:pt x="2102" y="2206"/>
                    <a:pt x="2090" y="1544"/>
                  </a:cubicBezTo>
                  <a:cubicBezTo>
                    <a:pt x="2090" y="1242"/>
                    <a:pt x="2055" y="941"/>
                    <a:pt x="2043" y="639"/>
                  </a:cubicBezTo>
                  <a:cubicBezTo>
                    <a:pt x="2043" y="465"/>
                    <a:pt x="2055" y="290"/>
                    <a:pt x="2067" y="116"/>
                  </a:cubicBezTo>
                  <a:cubicBezTo>
                    <a:pt x="2102" y="58"/>
                    <a:pt x="2171" y="12"/>
                    <a:pt x="2276" y="0"/>
                  </a:cubicBezTo>
                  <a:close/>
                  <a:moveTo>
                    <a:pt x="1173" y="11168"/>
                  </a:moveTo>
                  <a:lnTo>
                    <a:pt x="1498" y="11168"/>
                  </a:lnTo>
                  <a:lnTo>
                    <a:pt x="2531" y="11168"/>
                  </a:lnTo>
                  <a:cubicBezTo>
                    <a:pt x="2624" y="11168"/>
                    <a:pt x="2705" y="11168"/>
                    <a:pt x="2763" y="11203"/>
                  </a:cubicBezTo>
                  <a:cubicBezTo>
                    <a:pt x="2926" y="11319"/>
                    <a:pt x="3088" y="11273"/>
                    <a:pt x="3262" y="11226"/>
                  </a:cubicBezTo>
                  <a:cubicBezTo>
                    <a:pt x="3262" y="11168"/>
                    <a:pt x="3274" y="11110"/>
                    <a:pt x="3274" y="11075"/>
                  </a:cubicBezTo>
                  <a:cubicBezTo>
                    <a:pt x="3286" y="10460"/>
                    <a:pt x="3309" y="9833"/>
                    <a:pt x="3320" y="9229"/>
                  </a:cubicBezTo>
                  <a:cubicBezTo>
                    <a:pt x="3320" y="9079"/>
                    <a:pt x="3344" y="8928"/>
                    <a:pt x="3367" y="8777"/>
                  </a:cubicBezTo>
                  <a:cubicBezTo>
                    <a:pt x="3379" y="8556"/>
                    <a:pt x="3390" y="8324"/>
                    <a:pt x="3332" y="8115"/>
                  </a:cubicBezTo>
                  <a:cubicBezTo>
                    <a:pt x="3181" y="8057"/>
                    <a:pt x="3007" y="8080"/>
                    <a:pt x="2844" y="8080"/>
                  </a:cubicBezTo>
                  <a:cubicBezTo>
                    <a:pt x="2810" y="8080"/>
                    <a:pt x="2775" y="8115"/>
                    <a:pt x="2740" y="8138"/>
                  </a:cubicBezTo>
                  <a:cubicBezTo>
                    <a:pt x="2601" y="8243"/>
                    <a:pt x="2577" y="8254"/>
                    <a:pt x="2485" y="8173"/>
                  </a:cubicBezTo>
                  <a:cubicBezTo>
                    <a:pt x="2380" y="8080"/>
                    <a:pt x="2276" y="8069"/>
                    <a:pt x="2171" y="8069"/>
                  </a:cubicBezTo>
                  <a:lnTo>
                    <a:pt x="1324" y="8069"/>
                  </a:lnTo>
                  <a:cubicBezTo>
                    <a:pt x="1266" y="8069"/>
                    <a:pt x="1208" y="8080"/>
                    <a:pt x="1150" y="8080"/>
                  </a:cubicBezTo>
                  <a:cubicBezTo>
                    <a:pt x="1115" y="8359"/>
                    <a:pt x="1126" y="10901"/>
                    <a:pt x="1173" y="11168"/>
                  </a:cubicBezTo>
                  <a:close/>
                  <a:moveTo>
                    <a:pt x="1150" y="4992"/>
                  </a:moveTo>
                  <a:cubicBezTo>
                    <a:pt x="1103" y="5236"/>
                    <a:pt x="1115" y="7593"/>
                    <a:pt x="1161" y="7825"/>
                  </a:cubicBezTo>
                  <a:cubicBezTo>
                    <a:pt x="1219" y="7836"/>
                    <a:pt x="1277" y="7848"/>
                    <a:pt x="1335" y="7848"/>
                  </a:cubicBezTo>
                  <a:lnTo>
                    <a:pt x="3170" y="7848"/>
                  </a:lnTo>
                  <a:cubicBezTo>
                    <a:pt x="3239" y="7848"/>
                    <a:pt x="3297" y="7825"/>
                    <a:pt x="3332" y="7825"/>
                  </a:cubicBezTo>
                  <a:cubicBezTo>
                    <a:pt x="3344" y="7778"/>
                    <a:pt x="3344" y="7744"/>
                    <a:pt x="3344" y="7720"/>
                  </a:cubicBezTo>
                  <a:cubicBezTo>
                    <a:pt x="3344" y="6977"/>
                    <a:pt x="3367" y="6258"/>
                    <a:pt x="3367" y="5515"/>
                  </a:cubicBezTo>
                  <a:cubicBezTo>
                    <a:pt x="3367" y="5352"/>
                    <a:pt x="3309" y="5224"/>
                    <a:pt x="3251" y="5097"/>
                  </a:cubicBezTo>
                  <a:cubicBezTo>
                    <a:pt x="3077" y="5050"/>
                    <a:pt x="2914" y="5015"/>
                    <a:pt x="2752" y="4992"/>
                  </a:cubicBezTo>
                  <a:cubicBezTo>
                    <a:pt x="2694" y="4969"/>
                    <a:pt x="2636" y="4969"/>
                    <a:pt x="2566" y="4969"/>
                  </a:cubicBezTo>
                  <a:lnTo>
                    <a:pt x="2067" y="4969"/>
                  </a:lnTo>
                  <a:cubicBezTo>
                    <a:pt x="1997" y="4969"/>
                    <a:pt x="1927" y="4969"/>
                    <a:pt x="1858" y="4946"/>
                  </a:cubicBezTo>
                  <a:cubicBezTo>
                    <a:pt x="1637" y="4841"/>
                    <a:pt x="1451" y="4876"/>
                    <a:pt x="1231" y="4957"/>
                  </a:cubicBezTo>
                  <a:close/>
                  <a:moveTo>
                    <a:pt x="256" y="11842"/>
                  </a:moveTo>
                  <a:cubicBezTo>
                    <a:pt x="465" y="11958"/>
                    <a:pt x="650" y="11981"/>
                    <a:pt x="836" y="11969"/>
                  </a:cubicBezTo>
                  <a:cubicBezTo>
                    <a:pt x="1451" y="11958"/>
                    <a:pt x="2055" y="11969"/>
                    <a:pt x="2670" y="11969"/>
                  </a:cubicBezTo>
                  <a:cubicBezTo>
                    <a:pt x="2752" y="11969"/>
                    <a:pt x="2856" y="11969"/>
                    <a:pt x="2949" y="11981"/>
                  </a:cubicBezTo>
                  <a:cubicBezTo>
                    <a:pt x="3239" y="12062"/>
                    <a:pt x="3495" y="12062"/>
                    <a:pt x="3831" y="12016"/>
                  </a:cubicBezTo>
                  <a:cubicBezTo>
                    <a:pt x="3936" y="11865"/>
                    <a:pt x="4017" y="11714"/>
                    <a:pt x="3947" y="11505"/>
                  </a:cubicBezTo>
                  <a:cubicBezTo>
                    <a:pt x="3855" y="11424"/>
                    <a:pt x="3762" y="11342"/>
                    <a:pt x="3622" y="11377"/>
                  </a:cubicBezTo>
                  <a:cubicBezTo>
                    <a:pt x="3471" y="11551"/>
                    <a:pt x="3471" y="11551"/>
                    <a:pt x="3239" y="11551"/>
                  </a:cubicBezTo>
                  <a:cubicBezTo>
                    <a:pt x="3100" y="11551"/>
                    <a:pt x="2972" y="11551"/>
                    <a:pt x="2844" y="11540"/>
                  </a:cubicBezTo>
                  <a:cubicBezTo>
                    <a:pt x="2543" y="11517"/>
                    <a:pt x="2229" y="11493"/>
                    <a:pt x="1927" y="11482"/>
                  </a:cubicBezTo>
                  <a:cubicBezTo>
                    <a:pt x="1672" y="11458"/>
                    <a:pt x="1393" y="11482"/>
                    <a:pt x="1126" y="11482"/>
                  </a:cubicBezTo>
                  <a:cubicBezTo>
                    <a:pt x="999" y="11482"/>
                    <a:pt x="883" y="11482"/>
                    <a:pt x="813" y="11342"/>
                  </a:cubicBezTo>
                  <a:cubicBezTo>
                    <a:pt x="801" y="11319"/>
                    <a:pt x="755" y="11284"/>
                    <a:pt x="708" y="11284"/>
                  </a:cubicBezTo>
                  <a:cubicBezTo>
                    <a:pt x="569" y="11284"/>
                    <a:pt x="407" y="11249"/>
                    <a:pt x="256" y="11319"/>
                  </a:cubicBezTo>
                  <a:cubicBezTo>
                    <a:pt x="256" y="11389"/>
                    <a:pt x="244" y="11458"/>
                    <a:pt x="244" y="11540"/>
                  </a:cubicBezTo>
                  <a:cubicBezTo>
                    <a:pt x="256" y="11656"/>
                    <a:pt x="256" y="11737"/>
                    <a:pt x="256" y="11842"/>
                  </a:cubicBezTo>
                  <a:close/>
                  <a:moveTo>
                    <a:pt x="2856" y="4238"/>
                  </a:moveTo>
                  <a:cubicBezTo>
                    <a:pt x="2752" y="4145"/>
                    <a:pt x="2659" y="4121"/>
                    <a:pt x="2543" y="4121"/>
                  </a:cubicBezTo>
                  <a:cubicBezTo>
                    <a:pt x="2392" y="4121"/>
                    <a:pt x="2229" y="4121"/>
                    <a:pt x="2090" y="4052"/>
                  </a:cubicBezTo>
                  <a:cubicBezTo>
                    <a:pt x="1997" y="4005"/>
                    <a:pt x="1869" y="4017"/>
                    <a:pt x="1765" y="4052"/>
                  </a:cubicBezTo>
                  <a:cubicBezTo>
                    <a:pt x="1707" y="4365"/>
                    <a:pt x="1707" y="4377"/>
                    <a:pt x="1881" y="4667"/>
                  </a:cubicBezTo>
                  <a:cubicBezTo>
                    <a:pt x="2194" y="4760"/>
                    <a:pt x="2508" y="4702"/>
                    <a:pt x="2844" y="4714"/>
                  </a:cubicBezTo>
                  <a:cubicBezTo>
                    <a:pt x="2868" y="4551"/>
                    <a:pt x="2856" y="4400"/>
                    <a:pt x="2856" y="4238"/>
                  </a:cubicBezTo>
                  <a:close/>
                  <a:moveTo>
                    <a:pt x="1962" y="12259"/>
                  </a:moveTo>
                  <a:lnTo>
                    <a:pt x="1962" y="13049"/>
                  </a:lnTo>
                  <a:cubicBezTo>
                    <a:pt x="1962" y="13246"/>
                    <a:pt x="1985" y="13455"/>
                    <a:pt x="2090" y="13641"/>
                  </a:cubicBezTo>
                  <a:cubicBezTo>
                    <a:pt x="2206" y="13653"/>
                    <a:pt x="2322" y="13687"/>
                    <a:pt x="2450" y="13606"/>
                  </a:cubicBezTo>
                  <a:lnTo>
                    <a:pt x="2450" y="12944"/>
                  </a:lnTo>
                  <a:cubicBezTo>
                    <a:pt x="2438" y="12712"/>
                    <a:pt x="2496" y="12480"/>
                    <a:pt x="2403" y="12248"/>
                  </a:cubicBezTo>
                  <a:cubicBezTo>
                    <a:pt x="2252" y="12236"/>
                    <a:pt x="2113" y="12213"/>
                    <a:pt x="1962" y="12259"/>
                  </a:cubicBezTo>
                  <a:close/>
                  <a:moveTo>
                    <a:pt x="1161" y="14047"/>
                  </a:moveTo>
                  <a:cubicBezTo>
                    <a:pt x="1242" y="14152"/>
                    <a:pt x="1359" y="14175"/>
                    <a:pt x="1498" y="14175"/>
                  </a:cubicBezTo>
                  <a:lnTo>
                    <a:pt x="3123" y="14175"/>
                  </a:lnTo>
                  <a:cubicBezTo>
                    <a:pt x="3158" y="14175"/>
                    <a:pt x="3204" y="14163"/>
                    <a:pt x="3262" y="14140"/>
                  </a:cubicBezTo>
                  <a:cubicBezTo>
                    <a:pt x="3146" y="14012"/>
                    <a:pt x="3065" y="13954"/>
                    <a:pt x="2775" y="13838"/>
                  </a:cubicBezTo>
                  <a:cubicBezTo>
                    <a:pt x="2554" y="13954"/>
                    <a:pt x="2554" y="13954"/>
                    <a:pt x="2310" y="13954"/>
                  </a:cubicBezTo>
                  <a:lnTo>
                    <a:pt x="2090" y="13954"/>
                  </a:lnTo>
                  <a:cubicBezTo>
                    <a:pt x="1881" y="13954"/>
                    <a:pt x="1881" y="13954"/>
                    <a:pt x="1707" y="13815"/>
                  </a:cubicBezTo>
                  <a:cubicBezTo>
                    <a:pt x="1521" y="13815"/>
                    <a:pt x="1324" y="13873"/>
                    <a:pt x="1161" y="1404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7"/>
            <p:cNvSpPr/>
            <p:nvPr/>
          </p:nvSpPr>
          <p:spPr>
            <a:xfrm>
              <a:off x="1014200" y="3903325"/>
              <a:ext cx="13375" cy="6700"/>
            </a:xfrm>
            <a:custGeom>
              <a:avLst/>
              <a:gdLst/>
              <a:ahLst/>
              <a:cxnLst/>
              <a:rect l="l" t="t" r="r" b="b"/>
              <a:pathLst>
                <a:path w="535" h="268" extrusionOk="0">
                  <a:moveTo>
                    <a:pt x="232" y="268"/>
                  </a:moveTo>
                  <a:cubicBezTo>
                    <a:pt x="186" y="256"/>
                    <a:pt x="116" y="233"/>
                    <a:pt x="47" y="221"/>
                  </a:cubicBezTo>
                  <a:cubicBezTo>
                    <a:pt x="12" y="210"/>
                    <a:pt x="0" y="175"/>
                    <a:pt x="0" y="152"/>
                  </a:cubicBezTo>
                  <a:cubicBezTo>
                    <a:pt x="0" y="117"/>
                    <a:pt x="12" y="94"/>
                    <a:pt x="47" y="82"/>
                  </a:cubicBezTo>
                  <a:cubicBezTo>
                    <a:pt x="186" y="1"/>
                    <a:pt x="337" y="1"/>
                    <a:pt x="476" y="82"/>
                  </a:cubicBezTo>
                  <a:cubicBezTo>
                    <a:pt x="499" y="94"/>
                    <a:pt x="534" y="152"/>
                    <a:pt x="523" y="175"/>
                  </a:cubicBezTo>
                  <a:cubicBezTo>
                    <a:pt x="523" y="210"/>
                    <a:pt x="476" y="233"/>
                    <a:pt x="430" y="256"/>
                  </a:cubicBezTo>
                  <a:cubicBezTo>
                    <a:pt x="372" y="268"/>
                    <a:pt x="337" y="268"/>
                    <a:pt x="232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>
              <a:off x="1013025" y="3887075"/>
              <a:ext cx="12800" cy="7575"/>
            </a:xfrm>
            <a:custGeom>
              <a:avLst/>
              <a:gdLst/>
              <a:ahLst/>
              <a:cxnLst/>
              <a:rect l="l" t="t" r="r" b="b"/>
              <a:pathLst>
                <a:path w="512" h="303" extrusionOk="0">
                  <a:moveTo>
                    <a:pt x="210" y="1"/>
                  </a:moveTo>
                  <a:cubicBezTo>
                    <a:pt x="303" y="1"/>
                    <a:pt x="395" y="70"/>
                    <a:pt x="465" y="152"/>
                  </a:cubicBezTo>
                  <a:cubicBezTo>
                    <a:pt x="511" y="186"/>
                    <a:pt x="477" y="279"/>
                    <a:pt x="419" y="291"/>
                  </a:cubicBezTo>
                  <a:cubicBezTo>
                    <a:pt x="384" y="302"/>
                    <a:pt x="337" y="302"/>
                    <a:pt x="303" y="302"/>
                  </a:cubicBezTo>
                  <a:cubicBezTo>
                    <a:pt x="233" y="279"/>
                    <a:pt x="163" y="244"/>
                    <a:pt x="94" y="210"/>
                  </a:cubicBezTo>
                  <a:cubicBezTo>
                    <a:pt x="47" y="175"/>
                    <a:pt x="1" y="128"/>
                    <a:pt x="36" y="70"/>
                  </a:cubicBezTo>
                  <a:cubicBezTo>
                    <a:pt x="47" y="47"/>
                    <a:pt x="105" y="35"/>
                    <a:pt x="152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>
              <a:off x="1017675" y="39164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0" y="151"/>
                  </a:moveTo>
                  <a:cubicBezTo>
                    <a:pt x="163" y="23"/>
                    <a:pt x="233" y="0"/>
                    <a:pt x="291" y="81"/>
                  </a:cubicBezTo>
                  <a:cubicBezTo>
                    <a:pt x="325" y="105"/>
                    <a:pt x="325" y="174"/>
                    <a:pt x="314" y="209"/>
                  </a:cubicBezTo>
                  <a:cubicBezTo>
                    <a:pt x="314" y="232"/>
                    <a:pt x="233" y="256"/>
                    <a:pt x="209" y="256"/>
                  </a:cubicBezTo>
                  <a:cubicBezTo>
                    <a:pt x="151" y="232"/>
                    <a:pt x="93" y="197"/>
                    <a:pt x="0" y="15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>
              <a:off x="1019125" y="3938150"/>
              <a:ext cx="5825" cy="4375"/>
            </a:xfrm>
            <a:custGeom>
              <a:avLst/>
              <a:gdLst/>
              <a:ahLst/>
              <a:cxnLst/>
              <a:rect l="l" t="t" r="r" b="b"/>
              <a:pathLst>
                <a:path w="233" h="175" extrusionOk="0">
                  <a:moveTo>
                    <a:pt x="209" y="152"/>
                  </a:moveTo>
                  <a:cubicBezTo>
                    <a:pt x="175" y="152"/>
                    <a:pt x="140" y="175"/>
                    <a:pt x="93" y="163"/>
                  </a:cubicBezTo>
                  <a:cubicBezTo>
                    <a:pt x="47" y="163"/>
                    <a:pt x="0" y="82"/>
                    <a:pt x="47" y="47"/>
                  </a:cubicBezTo>
                  <a:cubicBezTo>
                    <a:pt x="70" y="24"/>
                    <a:pt x="117" y="1"/>
                    <a:pt x="151" y="24"/>
                  </a:cubicBezTo>
                  <a:cubicBezTo>
                    <a:pt x="209" y="36"/>
                    <a:pt x="233" y="94"/>
                    <a:pt x="209" y="15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>
              <a:off x="1012150" y="3814800"/>
              <a:ext cx="17150" cy="6700"/>
            </a:xfrm>
            <a:custGeom>
              <a:avLst/>
              <a:gdLst/>
              <a:ahLst/>
              <a:cxnLst/>
              <a:rect l="l" t="t" r="r" b="b"/>
              <a:pathLst>
                <a:path w="686" h="268" extrusionOk="0">
                  <a:moveTo>
                    <a:pt x="326" y="268"/>
                  </a:moveTo>
                  <a:cubicBezTo>
                    <a:pt x="268" y="268"/>
                    <a:pt x="163" y="256"/>
                    <a:pt x="71" y="233"/>
                  </a:cubicBezTo>
                  <a:cubicBezTo>
                    <a:pt x="36" y="233"/>
                    <a:pt x="1" y="175"/>
                    <a:pt x="1" y="152"/>
                  </a:cubicBezTo>
                  <a:cubicBezTo>
                    <a:pt x="1" y="117"/>
                    <a:pt x="36" y="59"/>
                    <a:pt x="71" y="59"/>
                  </a:cubicBezTo>
                  <a:cubicBezTo>
                    <a:pt x="256" y="1"/>
                    <a:pt x="442" y="13"/>
                    <a:pt x="628" y="47"/>
                  </a:cubicBezTo>
                  <a:cubicBezTo>
                    <a:pt x="663" y="47"/>
                    <a:pt x="686" y="117"/>
                    <a:pt x="686" y="129"/>
                  </a:cubicBezTo>
                  <a:cubicBezTo>
                    <a:pt x="674" y="175"/>
                    <a:pt x="651" y="233"/>
                    <a:pt x="605" y="233"/>
                  </a:cubicBezTo>
                  <a:cubicBezTo>
                    <a:pt x="535" y="256"/>
                    <a:pt x="442" y="256"/>
                    <a:pt x="326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>
              <a:off x="1014475" y="3828750"/>
              <a:ext cx="11650" cy="4650"/>
            </a:xfrm>
            <a:custGeom>
              <a:avLst/>
              <a:gdLst/>
              <a:ahLst/>
              <a:cxnLst/>
              <a:rect l="l" t="t" r="r" b="b"/>
              <a:pathLst>
                <a:path w="466" h="186" extrusionOk="0">
                  <a:moveTo>
                    <a:pt x="233" y="186"/>
                  </a:moveTo>
                  <a:cubicBezTo>
                    <a:pt x="186" y="186"/>
                    <a:pt x="152" y="186"/>
                    <a:pt x="105" y="174"/>
                  </a:cubicBezTo>
                  <a:cubicBezTo>
                    <a:pt x="70" y="163"/>
                    <a:pt x="12" y="128"/>
                    <a:pt x="12" y="105"/>
                  </a:cubicBezTo>
                  <a:cubicBezTo>
                    <a:pt x="1" y="47"/>
                    <a:pt x="59" y="12"/>
                    <a:pt x="105" y="12"/>
                  </a:cubicBezTo>
                  <a:cubicBezTo>
                    <a:pt x="186" y="0"/>
                    <a:pt x="279" y="0"/>
                    <a:pt x="361" y="12"/>
                  </a:cubicBezTo>
                  <a:cubicBezTo>
                    <a:pt x="395" y="12"/>
                    <a:pt x="442" y="58"/>
                    <a:pt x="453" y="81"/>
                  </a:cubicBezTo>
                  <a:cubicBezTo>
                    <a:pt x="465" y="139"/>
                    <a:pt x="419" y="174"/>
                    <a:pt x="361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>
              <a:off x="1015650" y="3840650"/>
              <a:ext cx="10175" cy="5825"/>
            </a:xfrm>
            <a:custGeom>
              <a:avLst/>
              <a:gdLst/>
              <a:ahLst/>
              <a:cxnLst/>
              <a:rect l="l" t="t" r="r" b="b"/>
              <a:pathLst>
                <a:path w="407" h="233" extrusionOk="0">
                  <a:moveTo>
                    <a:pt x="0" y="58"/>
                  </a:moveTo>
                  <a:cubicBezTo>
                    <a:pt x="116" y="0"/>
                    <a:pt x="221" y="12"/>
                    <a:pt x="314" y="35"/>
                  </a:cubicBezTo>
                  <a:cubicBezTo>
                    <a:pt x="372" y="47"/>
                    <a:pt x="406" y="93"/>
                    <a:pt x="395" y="139"/>
                  </a:cubicBezTo>
                  <a:cubicBezTo>
                    <a:pt x="372" y="197"/>
                    <a:pt x="337" y="232"/>
                    <a:pt x="279" y="232"/>
                  </a:cubicBezTo>
                  <a:cubicBezTo>
                    <a:pt x="221" y="232"/>
                    <a:pt x="139" y="232"/>
                    <a:pt x="105" y="197"/>
                  </a:cubicBezTo>
                  <a:cubicBezTo>
                    <a:pt x="70" y="174"/>
                    <a:pt x="47" y="105"/>
                    <a:pt x="0" y="5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7"/>
            <p:cNvSpPr/>
            <p:nvPr/>
          </p:nvSpPr>
          <p:spPr>
            <a:xfrm>
              <a:off x="1015350" y="3854850"/>
              <a:ext cx="9025" cy="6425"/>
            </a:xfrm>
            <a:custGeom>
              <a:avLst/>
              <a:gdLst/>
              <a:ahLst/>
              <a:cxnLst/>
              <a:rect l="l" t="t" r="r" b="b"/>
              <a:pathLst>
                <a:path w="361" h="257" extrusionOk="0">
                  <a:moveTo>
                    <a:pt x="198" y="256"/>
                  </a:moveTo>
                  <a:cubicBezTo>
                    <a:pt x="128" y="245"/>
                    <a:pt x="82" y="245"/>
                    <a:pt x="35" y="222"/>
                  </a:cubicBezTo>
                  <a:cubicBezTo>
                    <a:pt x="12" y="198"/>
                    <a:pt x="1" y="140"/>
                    <a:pt x="1" y="117"/>
                  </a:cubicBezTo>
                  <a:cubicBezTo>
                    <a:pt x="1" y="82"/>
                    <a:pt x="24" y="24"/>
                    <a:pt x="59" y="13"/>
                  </a:cubicBezTo>
                  <a:cubicBezTo>
                    <a:pt x="117" y="1"/>
                    <a:pt x="175" y="1"/>
                    <a:pt x="233" y="1"/>
                  </a:cubicBezTo>
                  <a:cubicBezTo>
                    <a:pt x="291" y="13"/>
                    <a:pt x="360" y="117"/>
                    <a:pt x="326" y="152"/>
                  </a:cubicBezTo>
                  <a:cubicBezTo>
                    <a:pt x="291" y="222"/>
                    <a:pt x="233" y="233"/>
                    <a:pt x="198" y="25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" name="Google Shape;899;p17"/>
          <p:cNvGrpSpPr/>
          <p:nvPr/>
        </p:nvGrpSpPr>
        <p:grpSpPr>
          <a:xfrm rot="-9086648">
            <a:off x="6442476" y="-673704"/>
            <a:ext cx="351283" cy="1120755"/>
            <a:chOff x="616875" y="3027700"/>
            <a:chExt cx="97525" cy="311150"/>
          </a:xfrm>
        </p:grpSpPr>
        <p:sp>
          <p:nvSpPr>
            <p:cNvPr id="900" name="Google Shape;900;p17"/>
            <p:cNvSpPr/>
            <p:nvPr/>
          </p:nvSpPr>
          <p:spPr>
            <a:xfrm>
              <a:off x="616875" y="3027700"/>
              <a:ext cx="97525" cy="311150"/>
            </a:xfrm>
            <a:custGeom>
              <a:avLst/>
              <a:gdLst/>
              <a:ahLst/>
              <a:cxnLst/>
              <a:rect l="l" t="t" r="r" b="b"/>
              <a:pathLst>
                <a:path w="3901" h="12446" extrusionOk="0">
                  <a:moveTo>
                    <a:pt x="12" y="8116"/>
                  </a:moveTo>
                  <a:lnTo>
                    <a:pt x="12" y="5109"/>
                  </a:lnTo>
                  <a:cubicBezTo>
                    <a:pt x="12" y="4946"/>
                    <a:pt x="12" y="4784"/>
                    <a:pt x="93" y="4633"/>
                  </a:cubicBezTo>
                  <a:cubicBezTo>
                    <a:pt x="116" y="4552"/>
                    <a:pt x="116" y="4436"/>
                    <a:pt x="116" y="4354"/>
                  </a:cubicBezTo>
                  <a:lnTo>
                    <a:pt x="116" y="3936"/>
                  </a:lnTo>
                  <a:cubicBezTo>
                    <a:pt x="116" y="3832"/>
                    <a:pt x="151" y="3739"/>
                    <a:pt x="221" y="3681"/>
                  </a:cubicBezTo>
                  <a:cubicBezTo>
                    <a:pt x="325" y="3600"/>
                    <a:pt x="360" y="3484"/>
                    <a:pt x="406" y="3367"/>
                  </a:cubicBezTo>
                  <a:cubicBezTo>
                    <a:pt x="476" y="3193"/>
                    <a:pt x="557" y="3031"/>
                    <a:pt x="639" y="2857"/>
                  </a:cubicBezTo>
                  <a:cubicBezTo>
                    <a:pt x="731" y="2671"/>
                    <a:pt x="824" y="2485"/>
                    <a:pt x="801" y="2265"/>
                  </a:cubicBezTo>
                  <a:cubicBezTo>
                    <a:pt x="801" y="2230"/>
                    <a:pt x="801" y="2218"/>
                    <a:pt x="813" y="2195"/>
                  </a:cubicBezTo>
                  <a:cubicBezTo>
                    <a:pt x="940" y="1905"/>
                    <a:pt x="894" y="1591"/>
                    <a:pt x="894" y="1289"/>
                  </a:cubicBezTo>
                  <a:cubicBezTo>
                    <a:pt x="894" y="1150"/>
                    <a:pt x="917" y="1011"/>
                    <a:pt x="894" y="871"/>
                  </a:cubicBezTo>
                  <a:cubicBezTo>
                    <a:pt x="871" y="663"/>
                    <a:pt x="952" y="512"/>
                    <a:pt x="1010" y="337"/>
                  </a:cubicBezTo>
                  <a:cubicBezTo>
                    <a:pt x="1091" y="117"/>
                    <a:pt x="1300" y="47"/>
                    <a:pt x="1521" y="12"/>
                  </a:cubicBezTo>
                  <a:cubicBezTo>
                    <a:pt x="1625" y="1"/>
                    <a:pt x="1730" y="12"/>
                    <a:pt x="1846" y="12"/>
                  </a:cubicBezTo>
                  <a:cubicBezTo>
                    <a:pt x="1962" y="12"/>
                    <a:pt x="2055" y="70"/>
                    <a:pt x="2090" y="175"/>
                  </a:cubicBezTo>
                  <a:cubicBezTo>
                    <a:pt x="2171" y="419"/>
                    <a:pt x="2287" y="663"/>
                    <a:pt x="2275" y="941"/>
                  </a:cubicBezTo>
                  <a:cubicBezTo>
                    <a:pt x="2252" y="1266"/>
                    <a:pt x="2368" y="1556"/>
                    <a:pt x="2426" y="1870"/>
                  </a:cubicBezTo>
                  <a:cubicBezTo>
                    <a:pt x="2438" y="1940"/>
                    <a:pt x="2461" y="2032"/>
                    <a:pt x="2484" y="2102"/>
                  </a:cubicBezTo>
                  <a:cubicBezTo>
                    <a:pt x="2519" y="2369"/>
                    <a:pt x="2659" y="2555"/>
                    <a:pt x="2868" y="2683"/>
                  </a:cubicBezTo>
                  <a:cubicBezTo>
                    <a:pt x="2891" y="2683"/>
                    <a:pt x="2891" y="2694"/>
                    <a:pt x="2902" y="2694"/>
                  </a:cubicBezTo>
                  <a:cubicBezTo>
                    <a:pt x="3297" y="2845"/>
                    <a:pt x="3494" y="3158"/>
                    <a:pt x="3587" y="3553"/>
                  </a:cubicBezTo>
                  <a:cubicBezTo>
                    <a:pt x="3634" y="3774"/>
                    <a:pt x="3761" y="3960"/>
                    <a:pt x="3715" y="4192"/>
                  </a:cubicBezTo>
                  <a:cubicBezTo>
                    <a:pt x="3866" y="4586"/>
                    <a:pt x="3808" y="5004"/>
                    <a:pt x="3808" y="5399"/>
                  </a:cubicBezTo>
                  <a:cubicBezTo>
                    <a:pt x="3808" y="5736"/>
                    <a:pt x="3831" y="6061"/>
                    <a:pt x="3878" y="6397"/>
                  </a:cubicBezTo>
                  <a:cubicBezTo>
                    <a:pt x="3889" y="6560"/>
                    <a:pt x="3901" y="6723"/>
                    <a:pt x="3901" y="6897"/>
                  </a:cubicBezTo>
                  <a:lnTo>
                    <a:pt x="3901" y="10147"/>
                  </a:lnTo>
                  <a:cubicBezTo>
                    <a:pt x="3901" y="10345"/>
                    <a:pt x="3878" y="10530"/>
                    <a:pt x="3785" y="10728"/>
                  </a:cubicBezTo>
                  <a:cubicBezTo>
                    <a:pt x="3715" y="10902"/>
                    <a:pt x="3657" y="11076"/>
                    <a:pt x="3622" y="11262"/>
                  </a:cubicBezTo>
                  <a:cubicBezTo>
                    <a:pt x="3599" y="11436"/>
                    <a:pt x="3506" y="11575"/>
                    <a:pt x="3448" y="11738"/>
                  </a:cubicBezTo>
                  <a:cubicBezTo>
                    <a:pt x="3344" y="12016"/>
                    <a:pt x="3135" y="12144"/>
                    <a:pt x="2868" y="12248"/>
                  </a:cubicBezTo>
                  <a:cubicBezTo>
                    <a:pt x="2810" y="12272"/>
                    <a:pt x="2740" y="12307"/>
                    <a:pt x="2670" y="12307"/>
                  </a:cubicBezTo>
                  <a:cubicBezTo>
                    <a:pt x="2345" y="12318"/>
                    <a:pt x="2055" y="12446"/>
                    <a:pt x="1741" y="12446"/>
                  </a:cubicBezTo>
                  <a:lnTo>
                    <a:pt x="894" y="12446"/>
                  </a:lnTo>
                  <a:cubicBezTo>
                    <a:pt x="662" y="12446"/>
                    <a:pt x="348" y="12248"/>
                    <a:pt x="255" y="12040"/>
                  </a:cubicBezTo>
                  <a:cubicBezTo>
                    <a:pt x="105" y="11714"/>
                    <a:pt x="0" y="11366"/>
                    <a:pt x="12" y="10971"/>
                  </a:cubicBezTo>
                  <a:cubicBezTo>
                    <a:pt x="35" y="10008"/>
                    <a:pt x="12" y="9068"/>
                    <a:pt x="12" y="8116"/>
                  </a:cubicBezTo>
                  <a:close/>
                  <a:moveTo>
                    <a:pt x="2008" y="1754"/>
                  </a:moveTo>
                  <a:lnTo>
                    <a:pt x="1382" y="1754"/>
                  </a:lnTo>
                  <a:cubicBezTo>
                    <a:pt x="1265" y="1754"/>
                    <a:pt x="1207" y="1812"/>
                    <a:pt x="1196" y="1928"/>
                  </a:cubicBezTo>
                  <a:cubicBezTo>
                    <a:pt x="1173" y="2079"/>
                    <a:pt x="1196" y="2207"/>
                    <a:pt x="1173" y="2346"/>
                  </a:cubicBezTo>
                  <a:cubicBezTo>
                    <a:pt x="1173" y="2427"/>
                    <a:pt x="1161" y="2520"/>
                    <a:pt x="1115" y="2578"/>
                  </a:cubicBezTo>
                  <a:cubicBezTo>
                    <a:pt x="917" y="2845"/>
                    <a:pt x="801" y="3147"/>
                    <a:pt x="627" y="3426"/>
                  </a:cubicBezTo>
                  <a:cubicBezTo>
                    <a:pt x="476" y="3681"/>
                    <a:pt x="395" y="3971"/>
                    <a:pt x="418" y="4296"/>
                  </a:cubicBezTo>
                  <a:cubicBezTo>
                    <a:pt x="441" y="4436"/>
                    <a:pt x="441" y="4598"/>
                    <a:pt x="395" y="4749"/>
                  </a:cubicBezTo>
                  <a:cubicBezTo>
                    <a:pt x="348" y="4888"/>
                    <a:pt x="337" y="5039"/>
                    <a:pt x="337" y="5190"/>
                  </a:cubicBezTo>
                  <a:lnTo>
                    <a:pt x="337" y="11053"/>
                  </a:lnTo>
                  <a:cubicBezTo>
                    <a:pt x="337" y="11343"/>
                    <a:pt x="418" y="11610"/>
                    <a:pt x="534" y="11854"/>
                  </a:cubicBezTo>
                  <a:cubicBezTo>
                    <a:pt x="615" y="12005"/>
                    <a:pt x="743" y="12132"/>
                    <a:pt x="940" y="12132"/>
                  </a:cubicBezTo>
                  <a:cubicBezTo>
                    <a:pt x="1451" y="12156"/>
                    <a:pt x="1962" y="12086"/>
                    <a:pt x="2473" y="12028"/>
                  </a:cubicBezTo>
                  <a:cubicBezTo>
                    <a:pt x="2577" y="12016"/>
                    <a:pt x="2693" y="11970"/>
                    <a:pt x="2798" y="11912"/>
                  </a:cubicBezTo>
                  <a:cubicBezTo>
                    <a:pt x="2902" y="11854"/>
                    <a:pt x="3018" y="11773"/>
                    <a:pt x="3088" y="11680"/>
                  </a:cubicBezTo>
                  <a:cubicBezTo>
                    <a:pt x="3239" y="11482"/>
                    <a:pt x="3320" y="11227"/>
                    <a:pt x="3390" y="10983"/>
                  </a:cubicBezTo>
                  <a:cubicBezTo>
                    <a:pt x="3425" y="10867"/>
                    <a:pt x="3448" y="10751"/>
                    <a:pt x="3494" y="10646"/>
                  </a:cubicBezTo>
                  <a:cubicBezTo>
                    <a:pt x="3564" y="10495"/>
                    <a:pt x="3587" y="10321"/>
                    <a:pt x="3587" y="10147"/>
                  </a:cubicBezTo>
                  <a:lnTo>
                    <a:pt x="3587" y="6862"/>
                  </a:lnTo>
                  <a:cubicBezTo>
                    <a:pt x="3587" y="6734"/>
                    <a:pt x="3587" y="6606"/>
                    <a:pt x="3564" y="6490"/>
                  </a:cubicBezTo>
                  <a:cubicBezTo>
                    <a:pt x="3483" y="6061"/>
                    <a:pt x="3506" y="5631"/>
                    <a:pt x="3494" y="5190"/>
                  </a:cubicBezTo>
                  <a:cubicBezTo>
                    <a:pt x="3494" y="4946"/>
                    <a:pt x="3529" y="4703"/>
                    <a:pt x="3425" y="4470"/>
                  </a:cubicBezTo>
                  <a:cubicBezTo>
                    <a:pt x="3413" y="4424"/>
                    <a:pt x="3413" y="4354"/>
                    <a:pt x="3413" y="4296"/>
                  </a:cubicBezTo>
                  <a:cubicBezTo>
                    <a:pt x="3413" y="4134"/>
                    <a:pt x="3390" y="4006"/>
                    <a:pt x="3320" y="3855"/>
                  </a:cubicBezTo>
                  <a:cubicBezTo>
                    <a:pt x="3262" y="3762"/>
                    <a:pt x="3239" y="3646"/>
                    <a:pt x="3204" y="3530"/>
                  </a:cubicBezTo>
                  <a:cubicBezTo>
                    <a:pt x="3158" y="3333"/>
                    <a:pt x="3053" y="3217"/>
                    <a:pt x="2902" y="3124"/>
                  </a:cubicBezTo>
                  <a:cubicBezTo>
                    <a:pt x="2786" y="3042"/>
                    <a:pt x="2659" y="2973"/>
                    <a:pt x="2554" y="2903"/>
                  </a:cubicBezTo>
                  <a:cubicBezTo>
                    <a:pt x="2392" y="2799"/>
                    <a:pt x="2264" y="2683"/>
                    <a:pt x="2217" y="2485"/>
                  </a:cubicBezTo>
                  <a:cubicBezTo>
                    <a:pt x="2183" y="2230"/>
                    <a:pt x="2078" y="1986"/>
                    <a:pt x="2008" y="1754"/>
                  </a:cubicBezTo>
                  <a:close/>
                  <a:moveTo>
                    <a:pt x="1950" y="1464"/>
                  </a:moveTo>
                  <a:lnTo>
                    <a:pt x="1950" y="1011"/>
                  </a:lnTo>
                  <a:cubicBezTo>
                    <a:pt x="1950" y="895"/>
                    <a:pt x="1927" y="779"/>
                    <a:pt x="1916" y="663"/>
                  </a:cubicBezTo>
                  <a:cubicBezTo>
                    <a:pt x="1892" y="535"/>
                    <a:pt x="1800" y="454"/>
                    <a:pt x="1672" y="396"/>
                  </a:cubicBezTo>
                  <a:cubicBezTo>
                    <a:pt x="1521" y="337"/>
                    <a:pt x="1324" y="419"/>
                    <a:pt x="1312" y="570"/>
                  </a:cubicBezTo>
                  <a:cubicBezTo>
                    <a:pt x="1289" y="860"/>
                    <a:pt x="1265" y="1150"/>
                    <a:pt x="1324" y="1440"/>
                  </a:cubicBezTo>
                  <a:cubicBezTo>
                    <a:pt x="1521" y="1498"/>
                    <a:pt x="1718" y="1475"/>
                    <a:pt x="1950" y="1464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7"/>
            <p:cNvSpPr/>
            <p:nvPr/>
          </p:nvSpPr>
          <p:spPr>
            <a:xfrm>
              <a:off x="641250" y="3121750"/>
              <a:ext cx="49075" cy="179100"/>
            </a:xfrm>
            <a:custGeom>
              <a:avLst/>
              <a:gdLst/>
              <a:ahLst/>
              <a:cxnLst/>
              <a:rect l="l" t="t" r="r" b="b"/>
              <a:pathLst>
                <a:path w="1963" h="7164" extrusionOk="0">
                  <a:moveTo>
                    <a:pt x="1939" y="3378"/>
                  </a:moveTo>
                  <a:cubicBezTo>
                    <a:pt x="1939" y="4238"/>
                    <a:pt x="1927" y="5073"/>
                    <a:pt x="1939" y="5932"/>
                  </a:cubicBezTo>
                  <a:cubicBezTo>
                    <a:pt x="1939" y="6188"/>
                    <a:pt x="1846" y="6408"/>
                    <a:pt x="1800" y="6641"/>
                  </a:cubicBezTo>
                  <a:cubicBezTo>
                    <a:pt x="1788" y="6722"/>
                    <a:pt x="1672" y="6803"/>
                    <a:pt x="1591" y="6861"/>
                  </a:cubicBezTo>
                  <a:cubicBezTo>
                    <a:pt x="1475" y="6942"/>
                    <a:pt x="1335" y="7001"/>
                    <a:pt x="1208" y="7093"/>
                  </a:cubicBezTo>
                  <a:cubicBezTo>
                    <a:pt x="1115" y="7151"/>
                    <a:pt x="1022" y="7163"/>
                    <a:pt x="941" y="7117"/>
                  </a:cubicBezTo>
                  <a:cubicBezTo>
                    <a:pt x="778" y="7047"/>
                    <a:pt x="627" y="6989"/>
                    <a:pt x="476" y="6884"/>
                  </a:cubicBezTo>
                  <a:cubicBezTo>
                    <a:pt x="337" y="6780"/>
                    <a:pt x="186" y="6675"/>
                    <a:pt x="221" y="6466"/>
                  </a:cubicBezTo>
                  <a:cubicBezTo>
                    <a:pt x="82" y="6188"/>
                    <a:pt x="128" y="5898"/>
                    <a:pt x="116" y="5607"/>
                  </a:cubicBezTo>
                  <a:cubicBezTo>
                    <a:pt x="116" y="5480"/>
                    <a:pt x="116" y="5364"/>
                    <a:pt x="58" y="5236"/>
                  </a:cubicBezTo>
                  <a:cubicBezTo>
                    <a:pt x="23" y="5143"/>
                    <a:pt x="12" y="5062"/>
                    <a:pt x="12" y="4957"/>
                  </a:cubicBezTo>
                  <a:lnTo>
                    <a:pt x="12" y="2728"/>
                  </a:lnTo>
                  <a:cubicBezTo>
                    <a:pt x="12" y="2670"/>
                    <a:pt x="0" y="2589"/>
                    <a:pt x="23" y="2554"/>
                  </a:cubicBezTo>
                  <a:cubicBezTo>
                    <a:pt x="151" y="2276"/>
                    <a:pt x="116" y="1985"/>
                    <a:pt x="116" y="1695"/>
                  </a:cubicBezTo>
                  <a:lnTo>
                    <a:pt x="116" y="1451"/>
                  </a:lnTo>
                  <a:cubicBezTo>
                    <a:pt x="82" y="1068"/>
                    <a:pt x="209" y="720"/>
                    <a:pt x="314" y="360"/>
                  </a:cubicBezTo>
                  <a:cubicBezTo>
                    <a:pt x="383" y="139"/>
                    <a:pt x="581" y="12"/>
                    <a:pt x="813" y="0"/>
                  </a:cubicBezTo>
                  <a:lnTo>
                    <a:pt x="1161" y="0"/>
                  </a:lnTo>
                  <a:cubicBezTo>
                    <a:pt x="1521" y="0"/>
                    <a:pt x="1742" y="209"/>
                    <a:pt x="1916" y="476"/>
                  </a:cubicBezTo>
                  <a:cubicBezTo>
                    <a:pt x="1962" y="546"/>
                    <a:pt x="1962" y="674"/>
                    <a:pt x="1962" y="778"/>
                  </a:cubicBezTo>
                  <a:cubicBezTo>
                    <a:pt x="1962" y="1660"/>
                    <a:pt x="1962" y="2519"/>
                    <a:pt x="1939" y="3378"/>
                  </a:cubicBezTo>
                  <a:cubicBezTo>
                    <a:pt x="1962" y="3378"/>
                    <a:pt x="1962" y="3378"/>
                    <a:pt x="1939" y="3378"/>
                  </a:cubicBezTo>
                  <a:close/>
                  <a:moveTo>
                    <a:pt x="1567" y="6617"/>
                  </a:moveTo>
                  <a:cubicBezTo>
                    <a:pt x="1614" y="6223"/>
                    <a:pt x="1672" y="5840"/>
                    <a:pt x="1672" y="5468"/>
                  </a:cubicBezTo>
                  <a:cubicBezTo>
                    <a:pt x="1672" y="3971"/>
                    <a:pt x="1649" y="2461"/>
                    <a:pt x="1649" y="964"/>
                  </a:cubicBezTo>
                  <a:cubicBezTo>
                    <a:pt x="1649" y="906"/>
                    <a:pt x="1672" y="848"/>
                    <a:pt x="1649" y="790"/>
                  </a:cubicBezTo>
                  <a:cubicBezTo>
                    <a:pt x="1637" y="720"/>
                    <a:pt x="1626" y="615"/>
                    <a:pt x="1567" y="581"/>
                  </a:cubicBezTo>
                  <a:cubicBezTo>
                    <a:pt x="1417" y="430"/>
                    <a:pt x="1277" y="302"/>
                    <a:pt x="1033" y="302"/>
                  </a:cubicBezTo>
                  <a:cubicBezTo>
                    <a:pt x="801" y="314"/>
                    <a:pt x="650" y="383"/>
                    <a:pt x="581" y="604"/>
                  </a:cubicBezTo>
                  <a:cubicBezTo>
                    <a:pt x="511" y="836"/>
                    <a:pt x="430" y="1068"/>
                    <a:pt x="418" y="1300"/>
                  </a:cubicBezTo>
                  <a:lnTo>
                    <a:pt x="418" y="1823"/>
                  </a:lnTo>
                  <a:cubicBezTo>
                    <a:pt x="418" y="2090"/>
                    <a:pt x="453" y="2357"/>
                    <a:pt x="337" y="2612"/>
                  </a:cubicBezTo>
                  <a:cubicBezTo>
                    <a:pt x="302" y="2670"/>
                    <a:pt x="314" y="2740"/>
                    <a:pt x="314" y="2810"/>
                  </a:cubicBezTo>
                  <a:lnTo>
                    <a:pt x="314" y="4830"/>
                  </a:lnTo>
                  <a:cubicBezTo>
                    <a:pt x="314" y="4911"/>
                    <a:pt x="302" y="5004"/>
                    <a:pt x="349" y="5073"/>
                  </a:cubicBezTo>
                  <a:cubicBezTo>
                    <a:pt x="430" y="5248"/>
                    <a:pt x="418" y="5433"/>
                    <a:pt x="418" y="5631"/>
                  </a:cubicBezTo>
                  <a:cubicBezTo>
                    <a:pt x="418" y="5747"/>
                    <a:pt x="407" y="5863"/>
                    <a:pt x="418" y="5979"/>
                  </a:cubicBezTo>
                  <a:cubicBezTo>
                    <a:pt x="453" y="6153"/>
                    <a:pt x="476" y="6327"/>
                    <a:pt x="546" y="6466"/>
                  </a:cubicBezTo>
                  <a:cubicBezTo>
                    <a:pt x="604" y="6594"/>
                    <a:pt x="720" y="6699"/>
                    <a:pt x="871" y="6722"/>
                  </a:cubicBezTo>
                  <a:cubicBezTo>
                    <a:pt x="1010" y="6757"/>
                    <a:pt x="1161" y="6826"/>
                    <a:pt x="1300" y="6710"/>
                  </a:cubicBezTo>
                  <a:cubicBezTo>
                    <a:pt x="1347" y="6675"/>
                    <a:pt x="1440" y="6652"/>
                    <a:pt x="1567" y="661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7"/>
            <p:cNvSpPr/>
            <p:nvPr/>
          </p:nvSpPr>
          <p:spPr>
            <a:xfrm>
              <a:off x="657775" y="3180375"/>
              <a:ext cx="18900" cy="38050"/>
            </a:xfrm>
            <a:custGeom>
              <a:avLst/>
              <a:gdLst/>
              <a:ahLst/>
              <a:cxnLst/>
              <a:rect l="l" t="t" r="r" b="b"/>
              <a:pathLst>
                <a:path w="756" h="1522" extrusionOk="0">
                  <a:moveTo>
                    <a:pt x="431" y="360"/>
                  </a:moveTo>
                  <a:cubicBezTo>
                    <a:pt x="500" y="511"/>
                    <a:pt x="756" y="569"/>
                    <a:pt x="581" y="813"/>
                  </a:cubicBezTo>
                  <a:lnTo>
                    <a:pt x="407" y="685"/>
                  </a:lnTo>
                  <a:cubicBezTo>
                    <a:pt x="326" y="755"/>
                    <a:pt x="338" y="824"/>
                    <a:pt x="384" y="906"/>
                  </a:cubicBezTo>
                  <a:cubicBezTo>
                    <a:pt x="454" y="1022"/>
                    <a:pt x="512" y="1138"/>
                    <a:pt x="581" y="1254"/>
                  </a:cubicBezTo>
                  <a:lnTo>
                    <a:pt x="523" y="1370"/>
                  </a:lnTo>
                  <a:cubicBezTo>
                    <a:pt x="500" y="1405"/>
                    <a:pt x="454" y="1451"/>
                    <a:pt x="396" y="1498"/>
                  </a:cubicBezTo>
                  <a:cubicBezTo>
                    <a:pt x="268" y="1463"/>
                    <a:pt x="117" y="1521"/>
                    <a:pt x="13" y="1428"/>
                  </a:cubicBezTo>
                  <a:cubicBezTo>
                    <a:pt x="36" y="1266"/>
                    <a:pt x="36" y="1115"/>
                    <a:pt x="47" y="975"/>
                  </a:cubicBezTo>
                  <a:cubicBezTo>
                    <a:pt x="47" y="917"/>
                    <a:pt x="71" y="859"/>
                    <a:pt x="105" y="824"/>
                  </a:cubicBezTo>
                  <a:cubicBezTo>
                    <a:pt x="175" y="766"/>
                    <a:pt x="187" y="697"/>
                    <a:pt x="187" y="616"/>
                  </a:cubicBezTo>
                  <a:cubicBezTo>
                    <a:pt x="187" y="534"/>
                    <a:pt x="164" y="465"/>
                    <a:pt x="175" y="407"/>
                  </a:cubicBezTo>
                  <a:cubicBezTo>
                    <a:pt x="187" y="302"/>
                    <a:pt x="164" y="267"/>
                    <a:pt x="94" y="209"/>
                  </a:cubicBezTo>
                  <a:cubicBezTo>
                    <a:pt x="1" y="128"/>
                    <a:pt x="47" y="35"/>
                    <a:pt x="164" y="12"/>
                  </a:cubicBezTo>
                  <a:cubicBezTo>
                    <a:pt x="233" y="0"/>
                    <a:pt x="314" y="0"/>
                    <a:pt x="372" y="0"/>
                  </a:cubicBezTo>
                  <a:cubicBezTo>
                    <a:pt x="547" y="12"/>
                    <a:pt x="581" y="128"/>
                    <a:pt x="465" y="290"/>
                  </a:cubicBezTo>
                  <a:cubicBezTo>
                    <a:pt x="454" y="302"/>
                    <a:pt x="442" y="337"/>
                    <a:pt x="431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7"/>
            <p:cNvSpPr/>
            <p:nvPr/>
          </p:nvSpPr>
          <p:spPr>
            <a:xfrm>
              <a:off x="657500" y="3233775"/>
              <a:ext cx="14825" cy="11625"/>
            </a:xfrm>
            <a:custGeom>
              <a:avLst/>
              <a:gdLst/>
              <a:ahLst/>
              <a:cxnLst/>
              <a:rect l="l" t="t" r="r" b="b"/>
              <a:pathLst>
                <a:path w="593" h="465" extrusionOk="0">
                  <a:moveTo>
                    <a:pt x="523" y="360"/>
                  </a:moveTo>
                  <a:cubicBezTo>
                    <a:pt x="395" y="395"/>
                    <a:pt x="291" y="430"/>
                    <a:pt x="175" y="453"/>
                  </a:cubicBezTo>
                  <a:cubicBezTo>
                    <a:pt x="93" y="465"/>
                    <a:pt x="12" y="395"/>
                    <a:pt x="12" y="302"/>
                  </a:cubicBezTo>
                  <a:cubicBezTo>
                    <a:pt x="0" y="140"/>
                    <a:pt x="116" y="0"/>
                    <a:pt x="279" y="0"/>
                  </a:cubicBezTo>
                  <a:cubicBezTo>
                    <a:pt x="349" y="0"/>
                    <a:pt x="442" y="12"/>
                    <a:pt x="511" y="24"/>
                  </a:cubicBezTo>
                  <a:cubicBezTo>
                    <a:pt x="592" y="128"/>
                    <a:pt x="558" y="232"/>
                    <a:pt x="523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7"/>
            <p:cNvSpPr/>
            <p:nvPr/>
          </p:nvSpPr>
          <p:spPr>
            <a:xfrm>
              <a:off x="655750" y="3160350"/>
              <a:ext cx="14550" cy="9300"/>
            </a:xfrm>
            <a:custGeom>
              <a:avLst/>
              <a:gdLst/>
              <a:ahLst/>
              <a:cxnLst/>
              <a:rect l="l" t="t" r="r" b="b"/>
              <a:pathLst>
                <a:path w="582" h="372" extrusionOk="0">
                  <a:moveTo>
                    <a:pt x="105" y="0"/>
                  </a:moveTo>
                  <a:cubicBezTo>
                    <a:pt x="279" y="35"/>
                    <a:pt x="430" y="0"/>
                    <a:pt x="523" y="163"/>
                  </a:cubicBezTo>
                  <a:cubicBezTo>
                    <a:pt x="546" y="209"/>
                    <a:pt x="581" y="279"/>
                    <a:pt x="523" y="325"/>
                  </a:cubicBezTo>
                  <a:cubicBezTo>
                    <a:pt x="488" y="348"/>
                    <a:pt x="430" y="372"/>
                    <a:pt x="407" y="348"/>
                  </a:cubicBezTo>
                  <a:cubicBezTo>
                    <a:pt x="314" y="337"/>
                    <a:pt x="233" y="314"/>
                    <a:pt x="140" y="279"/>
                  </a:cubicBezTo>
                  <a:cubicBezTo>
                    <a:pt x="105" y="267"/>
                    <a:pt x="59" y="232"/>
                    <a:pt x="47" y="198"/>
                  </a:cubicBezTo>
                  <a:cubicBezTo>
                    <a:pt x="12" y="163"/>
                    <a:pt x="1" y="105"/>
                    <a:pt x="12" y="81"/>
                  </a:cubicBezTo>
                  <a:cubicBezTo>
                    <a:pt x="47" y="35"/>
                    <a:pt x="82" y="23"/>
                    <a:pt x="105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" name="Google Shape;905;p17"/>
          <p:cNvGrpSpPr/>
          <p:nvPr/>
        </p:nvGrpSpPr>
        <p:grpSpPr>
          <a:xfrm rot="1974894">
            <a:off x="7552184" y="872286"/>
            <a:ext cx="233139" cy="565604"/>
            <a:chOff x="1282375" y="3450000"/>
            <a:chExt cx="64725" cy="157025"/>
          </a:xfrm>
        </p:grpSpPr>
        <p:sp>
          <p:nvSpPr>
            <p:cNvPr id="906" name="Google Shape;906;p17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7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7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17"/>
          <p:cNvGrpSpPr/>
          <p:nvPr/>
        </p:nvGrpSpPr>
        <p:grpSpPr>
          <a:xfrm rot="1115555">
            <a:off x="8162817" y="523369"/>
            <a:ext cx="522375" cy="871932"/>
            <a:chOff x="1206025" y="3008250"/>
            <a:chExt cx="146600" cy="244700"/>
          </a:xfrm>
        </p:grpSpPr>
        <p:sp>
          <p:nvSpPr>
            <p:cNvPr id="910" name="Google Shape;910;p17"/>
            <p:cNvSpPr/>
            <p:nvPr/>
          </p:nvSpPr>
          <p:spPr>
            <a:xfrm>
              <a:off x="1206025" y="3008250"/>
              <a:ext cx="146600" cy="244700"/>
            </a:xfrm>
            <a:custGeom>
              <a:avLst/>
              <a:gdLst/>
              <a:ahLst/>
              <a:cxnLst/>
              <a:rect l="l" t="t" r="r" b="b"/>
              <a:pathLst>
                <a:path w="5864" h="9788" extrusionOk="0">
                  <a:moveTo>
                    <a:pt x="3936" y="1417"/>
                  </a:moveTo>
                  <a:cubicBezTo>
                    <a:pt x="3936" y="1464"/>
                    <a:pt x="3913" y="1487"/>
                    <a:pt x="3913" y="1522"/>
                  </a:cubicBezTo>
                  <a:cubicBezTo>
                    <a:pt x="3890" y="2253"/>
                    <a:pt x="3855" y="2985"/>
                    <a:pt x="3936" y="3716"/>
                  </a:cubicBezTo>
                  <a:cubicBezTo>
                    <a:pt x="3936" y="3809"/>
                    <a:pt x="3948" y="3878"/>
                    <a:pt x="3936" y="3971"/>
                  </a:cubicBezTo>
                  <a:cubicBezTo>
                    <a:pt x="3902" y="4331"/>
                    <a:pt x="4029" y="4668"/>
                    <a:pt x="4134" y="5016"/>
                  </a:cubicBezTo>
                  <a:cubicBezTo>
                    <a:pt x="4145" y="5074"/>
                    <a:pt x="4180" y="5132"/>
                    <a:pt x="4227" y="5167"/>
                  </a:cubicBezTo>
                  <a:cubicBezTo>
                    <a:pt x="4296" y="5272"/>
                    <a:pt x="4389" y="5388"/>
                    <a:pt x="4389" y="5539"/>
                  </a:cubicBezTo>
                  <a:cubicBezTo>
                    <a:pt x="4389" y="5585"/>
                    <a:pt x="4424" y="5620"/>
                    <a:pt x="4459" y="5666"/>
                  </a:cubicBezTo>
                  <a:cubicBezTo>
                    <a:pt x="4679" y="6015"/>
                    <a:pt x="4877" y="6363"/>
                    <a:pt x="5004" y="6758"/>
                  </a:cubicBezTo>
                  <a:cubicBezTo>
                    <a:pt x="5028" y="6816"/>
                    <a:pt x="5062" y="6874"/>
                    <a:pt x="5086" y="6908"/>
                  </a:cubicBezTo>
                  <a:cubicBezTo>
                    <a:pt x="5167" y="7106"/>
                    <a:pt x="5271" y="7292"/>
                    <a:pt x="5329" y="7512"/>
                  </a:cubicBezTo>
                  <a:cubicBezTo>
                    <a:pt x="5353" y="7617"/>
                    <a:pt x="5434" y="7686"/>
                    <a:pt x="5469" y="7768"/>
                  </a:cubicBezTo>
                  <a:cubicBezTo>
                    <a:pt x="5504" y="7814"/>
                    <a:pt x="5527" y="7860"/>
                    <a:pt x="5550" y="7907"/>
                  </a:cubicBezTo>
                  <a:cubicBezTo>
                    <a:pt x="5620" y="8069"/>
                    <a:pt x="5689" y="8232"/>
                    <a:pt x="5759" y="8406"/>
                  </a:cubicBezTo>
                  <a:cubicBezTo>
                    <a:pt x="5840" y="8534"/>
                    <a:pt x="5864" y="8673"/>
                    <a:pt x="5817" y="8812"/>
                  </a:cubicBezTo>
                  <a:cubicBezTo>
                    <a:pt x="5794" y="8917"/>
                    <a:pt x="5794" y="9033"/>
                    <a:pt x="5794" y="9149"/>
                  </a:cubicBezTo>
                  <a:cubicBezTo>
                    <a:pt x="5805" y="9312"/>
                    <a:pt x="5736" y="9428"/>
                    <a:pt x="5596" y="9509"/>
                  </a:cubicBezTo>
                  <a:cubicBezTo>
                    <a:pt x="5446" y="9613"/>
                    <a:pt x="5295" y="9706"/>
                    <a:pt x="5109" y="9729"/>
                  </a:cubicBezTo>
                  <a:cubicBezTo>
                    <a:pt x="4888" y="9764"/>
                    <a:pt x="4691" y="9788"/>
                    <a:pt x="4470" y="9788"/>
                  </a:cubicBezTo>
                  <a:cubicBezTo>
                    <a:pt x="4076" y="9788"/>
                    <a:pt x="3669" y="9788"/>
                    <a:pt x="3286" y="9776"/>
                  </a:cubicBezTo>
                  <a:cubicBezTo>
                    <a:pt x="3089" y="9776"/>
                    <a:pt x="2892" y="9741"/>
                    <a:pt x="2706" y="9729"/>
                  </a:cubicBezTo>
                  <a:cubicBezTo>
                    <a:pt x="2613" y="9729"/>
                    <a:pt x="2508" y="9718"/>
                    <a:pt x="2427" y="9718"/>
                  </a:cubicBezTo>
                  <a:cubicBezTo>
                    <a:pt x="2160" y="9718"/>
                    <a:pt x="1916" y="9718"/>
                    <a:pt x="1661" y="9729"/>
                  </a:cubicBezTo>
                  <a:cubicBezTo>
                    <a:pt x="1498" y="9729"/>
                    <a:pt x="1324" y="9741"/>
                    <a:pt x="1173" y="9671"/>
                  </a:cubicBezTo>
                  <a:cubicBezTo>
                    <a:pt x="1150" y="9660"/>
                    <a:pt x="1115" y="9660"/>
                    <a:pt x="1092" y="9660"/>
                  </a:cubicBezTo>
                  <a:cubicBezTo>
                    <a:pt x="825" y="9671"/>
                    <a:pt x="593" y="9555"/>
                    <a:pt x="349" y="9486"/>
                  </a:cubicBezTo>
                  <a:cubicBezTo>
                    <a:pt x="129" y="9404"/>
                    <a:pt x="12" y="9230"/>
                    <a:pt x="1" y="8998"/>
                  </a:cubicBezTo>
                  <a:cubicBezTo>
                    <a:pt x="1" y="8847"/>
                    <a:pt x="12" y="8685"/>
                    <a:pt x="70" y="8522"/>
                  </a:cubicBezTo>
                  <a:cubicBezTo>
                    <a:pt x="175" y="8278"/>
                    <a:pt x="268" y="8035"/>
                    <a:pt x="384" y="7779"/>
                  </a:cubicBezTo>
                  <a:cubicBezTo>
                    <a:pt x="535" y="7431"/>
                    <a:pt x="686" y="7083"/>
                    <a:pt x="860" y="6769"/>
                  </a:cubicBezTo>
                  <a:cubicBezTo>
                    <a:pt x="941" y="6595"/>
                    <a:pt x="1034" y="6421"/>
                    <a:pt x="1115" y="6258"/>
                  </a:cubicBezTo>
                  <a:cubicBezTo>
                    <a:pt x="1139" y="6235"/>
                    <a:pt x="1162" y="6200"/>
                    <a:pt x="1197" y="6154"/>
                  </a:cubicBezTo>
                  <a:cubicBezTo>
                    <a:pt x="1255" y="6084"/>
                    <a:pt x="1336" y="6015"/>
                    <a:pt x="1382" y="5922"/>
                  </a:cubicBezTo>
                  <a:cubicBezTo>
                    <a:pt x="1580" y="5597"/>
                    <a:pt x="1789" y="5248"/>
                    <a:pt x="1986" y="4900"/>
                  </a:cubicBezTo>
                  <a:cubicBezTo>
                    <a:pt x="2044" y="4796"/>
                    <a:pt x="2102" y="4703"/>
                    <a:pt x="2067" y="4575"/>
                  </a:cubicBezTo>
                  <a:cubicBezTo>
                    <a:pt x="2044" y="4552"/>
                    <a:pt x="2067" y="4494"/>
                    <a:pt x="2067" y="4459"/>
                  </a:cubicBezTo>
                  <a:cubicBezTo>
                    <a:pt x="2160" y="4064"/>
                    <a:pt x="2125" y="3681"/>
                    <a:pt x="2102" y="3275"/>
                  </a:cubicBezTo>
                  <a:cubicBezTo>
                    <a:pt x="2091" y="2845"/>
                    <a:pt x="2032" y="2427"/>
                    <a:pt x="2125" y="2021"/>
                  </a:cubicBezTo>
                  <a:cubicBezTo>
                    <a:pt x="2137" y="1975"/>
                    <a:pt x="2125" y="1940"/>
                    <a:pt x="2125" y="1905"/>
                  </a:cubicBezTo>
                  <a:cubicBezTo>
                    <a:pt x="2102" y="1766"/>
                    <a:pt x="2079" y="1626"/>
                    <a:pt x="2044" y="1452"/>
                  </a:cubicBezTo>
                  <a:cubicBezTo>
                    <a:pt x="1963" y="1394"/>
                    <a:pt x="1858" y="1324"/>
                    <a:pt x="1742" y="1255"/>
                  </a:cubicBezTo>
                  <a:cubicBezTo>
                    <a:pt x="1731" y="953"/>
                    <a:pt x="1731" y="639"/>
                    <a:pt x="1742" y="338"/>
                  </a:cubicBezTo>
                  <a:cubicBezTo>
                    <a:pt x="1754" y="175"/>
                    <a:pt x="1951" y="24"/>
                    <a:pt x="2091" y="24"/>
                  </a:cubicBezTo>
                  <a:cubicBezTo>
                    <a:pt x="2276" y="24"/>
                    <a:pt x="2474" y="1"/>
                    <a:pt x="2671" y="1"/>
                  </a:cubicBezTo>
                  <a:lnTo>
                    <a:pt x="3228" y="1"/>
                  </a:lnTo>
                  <a:lnTo>
                    <a:pt x="3809" y="1"/>
                  </a:lnTo>
                  <a:lnTo>
                    <a:pt x="4018" y="1"/>
                  </a:lnTo>
                  <a:cubicBezTo>
                    <a:pt x="4122" y="24"/>
                    <a:pt x="4180" y="59"/>
                    <a:pt x="4180" y="164"/>
                  </a:cubicBezTo>
                  <a:lnTo>
                    <a:pt x="4180" y="1185"/>
                  </a:lnTo>
                  <a:cubicBezTo>
                    <a:pt x="4180" y="1220"/>
                    <a:pt x="4157" y="1278"/>
                    <a:pt x="4122" y="1313"/>
                  </a:cubicBezTo>
                  <a:cubicBezTo>
                    <a:pt x="4052" y="1313"/>
                    <a:pt x="3994" y="1359"/>
                    <a:pt x="3936" y="1417"/>
                  </a:cubicBezTo>
                  <a:close/>
                  <a:moveTo>
                    <a:pt x="2474" y="4482"/>
                  </a:moveTo>
                  <a:cubicBezTo>
                    <a:pt x="2323" y="4691"/>
                    <a:pt x="2195" y="4912"/>
                    <a:pt x="2125" y="5179"/>
                  </a:cubicBezTo>
                  <a:cubicBezTo>
                    <a:pt x="2125" y="5202"/>
                    <a:pt x="2091" y="5237"/>
                    <a:pt x="2079" y="5260"/>
                  </a:cubicBezTo>
                  <a:cubicBezTo>
                    <a:pt x="1951" y="5504"/>
                    <a:pt x="1812" y="5736"/>
                    <a:pt x="1673" y="5991"/>
                  </a:cubicBezTo>
                  <a:cubicBezTo>
                    <a:pt x="1603" y="6107"/>
                    <a:pt x="1545" y="6223"/>
                    <a:pt x="1464" y="6316"/>
                  </a:cubicBezTo>
                  <a:cubicBezTo>
                    <a:pt x="1394" y="6432"/>
                    <a:pt x="1289" y="6549"/>
                    <a:pt x="1231" y="6688"/>
                  </a:cubicBezTo>
                  <a:cubicBezTo>
                    <a:pt x="1150" y="6920"/>
                    <a:pt x="999" y="7117"/>
                    <a:pt x="918" y="7338"/>
                  </a:cubicBezTo>
                  <a:cubicBezTo>
                    <a:pt x="790" y="7640"/>
                    <a:pt x="651" y="7965"/>
                    <a:pt x="535" y="8267"/>
                  </a:cubicBezTo>
                  <a:cubicBezTo>
                    <a:pt x="477" y="8406"/>
                    <a:pt x="419" y="8569"/>
                    <a:pt x="361" y="8719"/>
                  </a:cubicBezTo>
                  <a:cubicBezTo>
                    <a:pt x="291" y="8870"/>
                    <a:pt x="326" y="9068"/>
                    <a:pt x="535" y="9137"/>
                  </a:cubicBezTo>
                  <a:cubicBezTo>
                    <a:pt x="616" y="9161"/>
                    <a:pt x="697" y="9184"/>
                    <a:pt x="755" y="9242"/>
                  </a:cubicBezTo>
                  <a:cubicBezTo>
                    <a:pt x="906" y="9358"/>
                    <a:pt x="1080" y="9358"/>
                    <a:pt x="1243" y="9358"/>
                  </a:cubicBezTo>
                  <a:lnTo>
                    <a:pt x="1777" y="9358"/>
                  </a:lnTo>
                  <a:cubicBezTo>
                    <a:pt x="2079" y="9358"/>
                    <a:pt x="2381" y="9370"/>
                    <a:pt x="2683" y="9474"/>
                  </a:cubicBezTo>
                  <a:cubicBezTo>
                    <a:pt x="2775" y="9497"/>
                    <a:pt x="2857" y="9497"/>
                    <a:pt x="2961" y="9497"/>
                  </a:cubicBezTo>
                  <a:cubicBezTo>
                    <a:pt x="3495" y="9486"/>
                    <a:pt x="4052" y="9474"/>
                    <a:pt x="4586" y="9474"/>
                  </a:cubicBezTo>
                  <a:cubicBezTo>
                    <a:pt x="4830" y="9474"/>
                    <a:pt x="5016" y="9312"/>
                    <a:pt x="5271" y="9323"/>
                  </a:cubicBezTo>
                  <a:cubicBezTo>
                    <a:pt x="5306" y="9323"/>
                    <a:pt x="5364" y="9300"/>
                    <a:pt x="5411" y="9265"/>
                  </a:cubicBezTo>
                  <a:cubicBezTo>
                    <a:pt x="5457" y="9242"/>
                    <a:pt x="5504" y="9207"/>
                    <a:pt x="5527" y="9195"/>
                  </a:cubicBezTo>
                  <a:cubicBezTo>
                    <a:pt x="5585" y="8894"/>
                    <a:pt x="5550" y="8627"/>
                    <a:pt x="5399" y="8383"/>
                  </a:cubicBezTo>
                  <a:cubicBezTo>
                    <a:pt x="5283" y="8174"/>
                    <a:pt x="5225" y="7942"/>
                    <a:pt x="5097" y="7756"/>
                  </a:cubicBezTo>
                  <a:cubicBezTo>
                    <a:pt x="5062" y="7709"/>
                    <a:pt x="5039" y="7640"/>
                    <a:pt x="5016" y="7582"/>
                  </a:cubicBezTo>
                  <a:cubicBezTo>
                    <a:pt x="4900" y="7175"/>
                    <a:pt x="4714" y="6804"/>
                    <a:pt x="4540" y="6421"/>
                  </a:cubicBezTo>
                  <a:cubicBezTo>
                    <a:pt x="4378" y="6073"/>
                    <a:pt x="4192" y="5759"/>
                    <a:pt x="4018" y="5422"/>
                  </a:cubicBezTo>
                  <a:cubicBezTo>
                    <a:pt x="3913" y="5237"/>
                    <a:pt x="3832" y="5039"/>
                    <a:pt x="3646" y="4923"/>
                  </a:cubicBezTo>
                  <a:cubicBezTo>
                    <a:pt x="3623" y="4366"/>
                    <a:pt x="3658" y="3809"/>
                    <a:pt x="3611" y="3263"/>
                  </a:cubicBezTo>
                  <a:cubicBezTo>
                    <a:pt x="3588" y="2892"/>
                    <a:pt x="3611" y="2520"/>
                    <a:pt x="3623" y="2160"/>
                  </a:cubicBezTo>
                  <a:lnTo>
                    <a:pt x="3623" y="1789"/>
                  </a:lnTo>
                  <a:cubicBezTo>
                    <a:pt x="3623" y="1661"/>
                    <a:pt x="3646" y="1533"/>
                    <a:pt x="3658" y="1406"/>
                  </a:cubicBezTo>
                  <a:cubicBezTo>
                    <a:pt x="3426" y="1475"/>
                    <a:pt x="3205" y="1464"/>
                    <a:pt x="2973" y="1406"/>
                  </a:cubicBezTo>
                  <a:cubicBezTo>
                    <a:pt x="2787" y="1359"/>
                    <a:pt x="2601" y="1371"/>
                    <a:pt x="2392" y="1406"/>
                  </a:cubicBezTo>
                  <a:cubicBezTo>
                    <a:pt x="2404" y="1545"/>
                    <a:pt x="2427" y="1673"/>
                    <a:pt x="2427" y="1789"/>
                  </a:cubicBezTo>
                  <a:cubicBezTo>
                    <a:pt x="2439" y="2532"/>
                    <a:pt x="2439" y="3263"/>
                    <a:pt x="2450" y="3995"/>
                  </a:cubicBezTo>
                  <a:cubicBezTo>
                    <a:pt x="2427" y="4157"/>
                    <a:pt x="2450" y="4308"/>
                    <a:pt x="2474" y="4482"/>
                  </a:cubicBezTo>
                  <a:close/>
                  <a:moveTo>
                    <a:pt x="3844" y="999"/>
                  </a:moveTo>
                  <a:cubicBezTo>
                    <a:pt x="3844" y="744"/>
                    <a:pt x="3878" y="500"/>
                    <a:pt x="3832" y="268"/>
                  </a:cubicBezTo>
                  <a:cubicBezTo>
                    <a:pt x="3275" y="152"/>
                    <a:pt x="2741" y="210"/>
                    <a:pt x="2207" y="198"/>
                  </a:cubicBezTo>
                  <a:cubicBezTo>
                    <a:pt x="2079" y="198"/>
                    <a:pt x="1986" y="303"/>
                    <a:pt x="1974" y="442"/>
                  </a:cubicBezTo>
                  <a:cubicBezTo>
                    <a:pt x="1963" y="628"/>
                    <a:pt x="1986" y="802"/>
                    <a:pt x="2032" y="976"/>
                  </a:cubicBezTo>
                  <a:cubicBezTo>
                    <a:pt x="2044" y="1057"/>
                    <a:pt x="2102" y="1092"/>
                    <a:pt x="2172" y="1104"/>
                  </a:cubicBezTo>
                  <a:lnTo>
                    <a:pt x="2334" y="1104"/>
                  </a:lnTo>
                  <a:cubicBezTo>
                    <a:pt x="2543" y="1104"/>
                    <a:pt x="2741" y="1104"/>
                    <a:pt x="2950" y="1139"/>
                  </a:cubicBezTo>
                  <a:cubicBezTo>
                    <a:pt x="3124" y="1162"/>
                    <a:pt x="3298" y="1150"/>
                    <a:pt x="3472" y="1139"/>
                  </a:cubicBezTo>
                  <a:cubicBezTo>
                    <a:pt x="3588" y="1139"/>
                    <a:pt x="3727" y="1127"/>
                    <a:pt x="3844" y="9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7"/>
            <p:cNvSpPr/>
            <p:nvPr/>
          </p:nvSpPr>
          <p:spPr>
            <a:xfrm>
              <a:off x="1280625" y="3137700"/>
              <a:ext cx="11350" cy="9025"/>
            </a:xfrm>
            <a:custGeom>
              <a:avLst/>
              <a:gdLst/>
              <a:ahLst/>
              <a:cxnLst/>
              <a:rect l="l" t="t" r="r" b="b"/>
              <a:pathLst>
                <a:path w="454" h="361" extrusionOk="0">
                  <a:moveTo>
                    <a:pt x="453" y="361"/>
                  </a:moveTo>
                  <a:cubicBezTo>
                    <a:pt x="279" y="349"/>
                    <a:pt x="163" y="268"/>
                    <a:pt x="47" y="210"/>
                  </a:cubicBezTo>
                  <a:cubicBezTo>
                    <a:pt x="24" y="198"/>
                    <a:pt x="0" y="140"/>
                    <a:pt x="24" y="117"/>
                  </a:cubicBezTo>
                  <a:cubicBezTo>
                    <a:pt x="35" y="36"/>
                    <a:pt x="105" y="12"/>
                    <a:pt x="209" y="1"/>
                  </a:cubicBezTo>
                  <a:cubicBezTo>
                    <a:pt x="279" y="1"/>
                    <a:pt x="360" y="12"/>
                    <a:pt x="395" y="82"/>
                  </a:cubicBezTo>
                  <a:cubicBezTo>
                    <a:pt x="418" y="94"/>
                    <a:pt x="418" y="128"/>
                    <a:pt x="418" y="140"/>
                  </a:cubicBezTo>
                  <a:cubicBezTo>
                    <a:pt x="430" y="198"/>
                    <a:pt x="442" y="256"/>
                    <a:pt x="453" y="3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7"/>
            <p:cNvSpPr/>
            <p:nvPr/>
          </p:nvSpPr>
          <p:spPr>
            <a:xfrm>
              <a:off x="1285550" y="3152500"/>
              <a:ext cx="10200" cy="6700"/>
            </a:xfrm>
            <a:custGeom>
              <a:avLst/>
              <a:gdLst/>
              <a:ahLst/>
              <a:cxnLst/>
              <a:rect l="l" t="t" r="r" b="b"/>
              <a:pathLst>
                <a:path w="408" h="268" extrusionOk="0">
                  <a:moveTo>
                    <a:pt x="361" y="1"/>
                  </a:moveTo>
                  <a:cubicBezTo>
                    <a:pt x="372" y="105"/>
                    <a:pt x="384" y="163"/>
                    <a:pt x="407" y="221"/>
                  </a:cubicBezTo>
                  <a:cubicBezTo>
                    <a:pt x="291" y="268"/>
                    <a:pt x="187" y="268"/>
                    <a:pt x="70" y="233"/>
                  </a:cubicBezTo>
                  <a:cubicBezTo>
                    <a:pt x="24" y="221"/>
                    <a:pt x="1" y="163"/>
                    <a:pt x="1" y="117"/>
                  </a:cubicBezTo>
                  <a:cubicBezTo>
                    <a:pt x="1" y="70"/>
                    <a:pt x="47" y="12"/>
                    <a:pt x="82" y="12"/>
                  </a:cubicBezTo>
                  <a:cubicBezTo>
                    <a:pt x="163" y="1"/>
                    <a:pt x="245" y="12"/>
                    <a:pt x="3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7"/>
            <p:cNvSpPr/>
            <p:nvPr/>
          </p:nvSpPr>
          <p:spPr>
            <a:xfrm>
              <a:off x="1282375" y="3103450"/>
              <a:ext cx="9300" cy="9600"/>
            </a:xfrm>
            <a:custGeom>
              <a:avLst/>
              <a:gdLst/>
              <a:ahLst/>
              <a:cxnLst/>
              <a:rect l="l" t="t" r="r" b="b"/>
              <a:pathLst>
                <a:path w="372" h="384" extrusionOk="0">
                  <a:moveTo>
                    <a:pt x="244" y="384"/>
                  </a:moveTo>
                  <a:cubicBezTo>
                    <a:pt x="174" y="326"/>
                    <a:pt x="93" y="268"/>
                    <a:pt x="58" y="210"/>
                  </a:cubicBezTo>
                  <a:cubicBezTo>
                    <a:pt x="0" y="152"/>
                    <a:pt x="23" y="59"/>
                    <a:pt x="93" y="36"/>
                  </a:cubicBezTo>
                  <a:cubicBezTo>
                    <a:pt x="186" y="1"/>
                    <a:pt x="255" y="1"/>
                    <a:pt x="314" y="70"/>
                  </a:cubicBezTo>
                  <a:cubicBezTo>
                    <a:pt x="372" y="128"/>
                    <a:pt x="360" y="210"/>
                    <a:pt x="314" y="279"/>
                  </a:cubicBezTo>
                  <a:cubicBezTo>
                    <a:pt x="302" y="303"/>
                    <a:pt x="267" y="326"/>
                    <a:pt x="244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7"/>
            <p:cNvSpPr/>
            <p:nvPr/>
          </p:nvSpPr>
          <p:spPr>
            <a:xfrm>
              <a:off x="1281200" y="3076750"/>
              <a:ext cx="11925" cy="5825"/>
            </a:xfrm>
            <a:custGeom>
              <a:avLst/>
              <a:gdLst/>
              <a:ahLst/>
              <a:cxnLst/>
              <a:rect l="l" t="t" r="r" b="b"/>
              <a:pathLst>
                <a:path w="477" h="233" extrusionOk="0">
                  <a:moveTo>
                    <a:pt x="256" y="233"/>
                  </a:moveTo>
                  <a:cubicBezTo>
                    <a:pt x="105" y="233"/>
                    <a:pt x="1" y="175"/>
                    <a:pt x="24" y="117"/>
                  </a:cubicBezTo>
                  <a:cubicBezTo>
                    <a:pt x="70" y="1"/>
                    <a:pt x="175" y="12"/>
                    <a:pt x="256" y="12"/>
                  </a:cubicBezTo>
                  <a:cubicBezTo>
                    <a:pt x="395" y="1"/>
                    <a:pt x="477" y="59"/>
                    <a:pt x="465" y="128"/>
                  </a:cubicBezTo>
                  <a:cubicBezTo>
                    <a:pt x="430" y="198"/>
                    <a:pt x="372" y="233"/>
                    <a:pt x="256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7"/>
            <p:cNvSpPr/>
            <p:nvPr/>
          </p:nvSpPr>
          <p:spPr>
            <a:xfrm>
              <a:off x="1280925" y="3061950"/>
              <a:ext cx="9000" cy="6425"/>
            </a:xfrm>
            <a:custGeom>
              <a:avLst/>
              <a:gdLst/>
              <a:ahLst/>
              <a:cxnLst/>
              <a:rect l="l" t="t" r="r" b="b"/>
              <a:pathLst>
                <a:path w="360" h="257" extrusionOk="0">
                  <a:moveTo>
                    <a:pt x="186" y="244"/>
                  </a:moveTo>
                  <a:cubicBezTo>
                    <a:pt x="139" y="221"/>
                    <a:pt x="93" y="221"/>
                    <a:pt x="58" y="198"/>
                  </a:cubicBezTo>
                  <a:cubicBezTo>
                    <a:pt x="23" y="186"/>
                    <a:pt x="0" y="140"/>
                    <a:pt x="0" y="105"/>
                  </a:cubicBezTo>
                  <a:cubicBezTo>
                    <a:pt x="0" y="82"/>
                    <a:pt x="35" y="36"/>
                    <a:pt x="70" y="24"/>
                  </a:cubicBezTo>
                  <a:cubicBezTo>
                    <a:pt x="139" y="1"/>
                    <a:pt x="209" y="1"/>
                    <a:pt x="267" y="24"/>
                  </a:cubicBezTo>
                  <a:cubicBezTo>
                    <a:pt x="302" y="36"/>
                    <a:pt x="360" y="82"/>
                    <a:pt x="360" y="117"/>
                  </a:cubicBezTo>
                  <a:cubicBezTo>
                    <a:pt x="360" y="163"/>
                    <a:pt x="313" y="198"/>
                    <a:pt x="290" y="221"/>
                  </a:cubicBezTo>
                  <a:cubicBezTo>
                    <a:pt x="267" y="256"/>
                    <a:pt x="232" y="244"/>
                    <a:pt x="186" y="2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7"/>
            <p:cNvSpPr/>
            <p:nvPr/>
          </p:nvSpPr>
          <p:spPr>
            <a:xfrm>
              <a:off x="1282075" y="3091275"/>
              <a:ext cx="8450" cy="6100"/>
            </a:xfrm>
            <a:custGeom>
              <a:avLst/>
              <a:gdLst/>
              <a:ahLst/>
              <a:cxnLst/>
              <a:rect l="l" t="t" r="r" b="b"/>
              <a:pathLst>
                <a:path w="338" h="244" extrusionOk="0">
                  <a:moveTo>
                    <a:pt x="163" y="244"/>
                  </a:moveTo>
                  <a:cubicBezTo>
                    <a:pt x="151" y="244"/>
                    <a:pt x="105" y="232"/>
                    <a:pt x="82" y="198"/>
                  </a:cubicBezTo>
                  <a:cubicBezTo>
                    <a:pt x="0" y="151"/>
                    <a:pt x="24" y="58"/>
                    <a:pt x="93" y="23"/>
                  </a:cubicBezTo>
                  <a:cubicBezTo>
                    <a:pt x="117" y="12"/>
                    <a:pt x="163" y="0"/>
                    <a:pt x="209" y="0"/>
                  </a:cubicBezTo>
                  <a:cubicBezTo>
                    <a:pt x="279" y="0"/>
                    <a:pt x="326" y="35"/>
                    <a:pt x="326" y="93"/>
                  </a:cubicBezTo>
                  <a:cubicBezTo>
                    <a:pt x="337" y="186"/>
                    <a:pt x="267" y="244"/>
                    <a:pt x="163" y="2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7"/>
            <p:cNvSpPr/>
            <p:nvPr/>
          </p:nvSpPr>
          <p:spPr>
            <a:xfrm>
              <a:off x="1285550" y="3163250"/>
              <a:ext cx="7575" cy="6400"/>
            </a:xfrm>
            <a:custGeom>
              <a:avLst/>
              <a:gdLst/>
              <a:ahLst/>
              <a:cxnLst/>
              <a:rect l="l" t="t" r="r" b="b"/>
              <a:pathLst>
                <a:path w="303" h="256" extrusionOk="0">
                  <a:moveTo>
                    <a:pt x="175" y="256"/>
                  </a:moveTo>
                  <a:cubicBezTo>
                    <a:pt x="59" y="232"/>
                    <a:pt x="1" y="198"/>
                    <a:pt x="1" y="116"/>
                  </a:cubicBezTo>
                  <a:cubicBezTo>
                    <a:pt x="1" y="47"/>
                    <a:pt x="70" y="0"/>
                    <a:pt x="163" y="23"/>
                  </a:cubicBezTo>
                  <a:cubicBezTo>
                    <a:pt x="233" y="23"/>
                    <a:pt x="303" y="93"/>
                    <a:pt x="279" y="151"/>
                  </a:cubicBezTo>
                  <a:cubicBezTo>
                    <a:pt x="256" y="198"/>
                    <a:pt x="198" y="221"/>
                    <a:pt x="175" y="2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7"/>
            <p:cNvSpPr/>
            <p:nvPr/>
          </p:nvSpPr>
          <p:spPr>
            <a:xfrm>
              <a:off x="1282950" y="3121750"/>
              <a:ext cx="5825" cy="6400"/>
            </a:xfrm>
            <a:custGeom>
              <a:avLst/>
              <a:gdLst/>
              <a:ahLst/>
              <a:cxnLst/>
              <a:rect l="l" t="t" r="r" b="b"/>
              <a:pathLst>
                <a:path w="233" h="256" extrusionOk="0">
                  <a:moveTo>
                    <a:pt x="105" y="256"/>
                  </a:moveTo>
                  <a:cubicBezTo>
                    <a:pt x="70" y="209"/>
                    <a:pt x="35" y="174"/>
                    <a:pt x="12" y="128"/>
                  </a:cubicBezTo>
                  <a:cubicBezTo>
                    <a:pt x="0" y="70"/>
                    <a:pt x="35" y="23"/>
                    <a:pt x="82" y="12"/>
                  </a:cubicBezTo>
                  <a:cubicBezTo>
                    <a:pt x="140" y="0"/>
                    <a:pt x="221" y="23"/>
                    <a:pt x="221" y="81"/>
                  </a:cubicBezTo>
                  <a:cubicBezTo>
                    <a:pt x="232" y="174"/>
                    <a:pt x="198" y="232"/>
                    <a:pt x="105" y="2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7"/>
            <p:cNvSpPr/>
            <p:nvPr/>
          </p:nvSpPr>
          <p:spPr>
            <a:xfrm>
              <a:off x="1290200" y="3178625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244" y="70"/>
                  </a:moveTo>
                  <a:cubicBezTo>
                    <a:pt x="233" y="163"/>
                    <a:pt x="163" y="198"/>
                    <a:pt x="82" y="186"/>
                  </a:cubicBezTo>
                  <a:cubicBezTo>
                    <a:pt x="35" y="175"/>
                    <a:pt x="1" y="128"/>
                    <a:pt x="12" y="82"/>
                  </a:cubicBezTo>
                  <a:cubicBezTo>
                    <a:pt x="47" y="12"/>
                    <a:pt x="105" y="1"/>
                    <a:pt x="163" y="12"/>
                  </a:cubicBezTo>
                  <a:cubicBezTo>
                    <a:pt x="186" y="12"/>
                    <a:pt x="221" y="59"/>
                    <a:pt x="244" y="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7"/>
            <p:cNvSpPr/>
            <p:nvPr/>
          </p:nvSpPr>
          <p:spPr>
            <a:xfrm>
              <a:off x="1220825" y="3192850"/>
              <a:ext cx="112925" cy="40650"/>
            </a:xfrm>
            <a:custGeom>
              <a:avLst/>
              <a:gdLst/>
              <a:ahLst/>
              <a:cxnLst/>
              <a:rect l="l" t="t" r="r" b="b"/>
              <a:pathLst>
                <a:path w="4517" h="1626" extrusionOk="0">
                  <a:moveTo>
                    <a:pt x="2462" y="0"/>
                  </a:moveTo>
                  <a:lnTo>
                    <a:pt x="3809" y="0"/>
                  </a:lnTo>
                  <a:cubicBezTo>
                    <a:pt x="3948" y="0"/>
                    <a:pt x="4053" y="35"/>
                    <a:pt x="4111" y="186"/>
                  </a:cubicBezTo>
                  <a:cubicBezTo>
                    <a:pt x="4227" y="465"/>
                    <a:pt x="4354" y="720"/>
                    <a:pt x="4470" y="999"/>
                  </a:cubicBezTo>
                  <a:cubicBezTo>
                    <a:pt x="4517" y="1103"/>
                    <a:pt x="4505" y="1219"/>
                    <a:pt x="4494" y="1335"/>
                  </a:cubicBezTo>
                  <a:cubicBezTo>
                    <a:pt x="4470" y="1394"/>
                    <a:pt x="4412" y="1463"/>
                    <a:pt x="4378" y="1486"/>
                  </a:cubicBezTo>
                  <a:cubicBezTo>
                    <a:pt x="4262" y="1568"/>
                    <a:pt x="4145" y="1626"/>
                    <a:pt x="4006" y="1626"/>
                  </a:cubicBezTo>
                  <a:lnTo>
                    <a:pt x="2195" y="1626"/>
                  </a:lnTo>
                  <a:cubicBezTo>
                    <a:pt x="2149" y="1626"/>
                    <a:pt x="2114" y="1626"/>
                    <a:pt x="2079" y="1602"/>
                  </a:cubicBezTo>
                  <a:cubicBezTo>
                    <a:pt x="1893" y="1521"/>
                    <a:pt x="1673" y="1533"/>
                    <a:pt x="1475" y="1533"/>
                  </a:cubicBezTo>
                  <a:cubicBezTo>
                    <a:pt x="1313" y="1533"/>
                    <a:pt x="1150" y="1533"/>
                    <a:pt x="988" y="1475"/>
                  </a:cubicBezTo>
                  <a:cubicBezTo>
                    <a:pt x="906" y="1452"/>
                    <a:pt x="790" y="1463"/>
                    <a:pt x="686" y="1463"/>
                  </a:cubicBezTo>
                  <a:lnTo>
                    <a:pt x="198" y="1463"/>
                  </a:lnTo>
                  <a:cubicBezTo>
                    <a:pt x="82" y="1463"/>
                    <a:pt x="36" y="1394"/>
                    <a:pt x="24" y="1289"/>
                  </a:cubicBezTo>
                  <a:cubicBezTo>
                    <a:pt x="1" y="1161"/>
                    <a:pt x="24" y="1022"/>
                    <a:pt x="117" y="929"/>
                  </a:cubicBezTo>
                  <a:cubicBezTo>
                    <a:pt x="221" y="825"/>
                    <a:pt x="326" y="709"/>
                    <a:pt x="384" y="546"/>
                  </a:cubicBezTo>
                  <a:cubicBezTo>
                    <a:pt x="430" y="430"/>
                    <a:pt x="512" y="349"/>
                    <a:pt x="581" y="256"/>
                  </a:cubicBezTo>
                  <a:cubicBezTo>
                    <a:pt x="616" y="233"/>
                    <a:pt x="663" y="209"/>
                    <a:pt x="686" y="198"/>
                  </a:cubicBezTo>
                  <a:cubicBezTo>
                    <a:pt x="732" y="186"/>
                    <a:pt x="790" y="186"/>
                    <a:pt x="802" y="151"/>
                  </a:cubicBezTo>
                  <a:cubicBezTo>
                    <a:pt x="872" y="0"/>
                    <a:pt x="1023" y="12"/>
                    <a:pt x="1150" y="12"/>
                  </a:cubicBezTo>
                  <a:cubicBezTo>
                    <a:pt x="1591" y="0"/>
                    <a:pt x="2021" y="0"/>
                    <a:pt x="2462" y="0"/>
                  </a:cubicBezTo>
                  <a:close/>
                  <a:moveTo>
                    <a:pt x="3762" y="244"/>
                  </a:moveTo>
                  <a:lnTo>
                    <a:pt x="1127" y="244"/>
                  </a:lnTo>
                  <a:cubicBezTo>
                    <a:pt x="988" y="244"/>
                    <a:pt x="872" y="314"/>
                    <a:pt x="814" y="407"/>
                  </a:cubicBezTo>
                  <a:cubicBezTo>
                    <a:pt x="651" y="604"/>
                    <a:pt x="523" y="836"/>
                    <a:pt x="384" y="1057"/>
                  </a:cubicBezTo>
                  <a:cubicBezTo>
                    <a:pt x="361" y="1068"/>
                    <a:pt x="384" y="1115"/>
                    <a:pt x="384" y="1161"/>
                  </a:cubicBezTo>
                  <a:lnTo>
                    <a:pt x="814" y="1161"/>
                  </a:lnTo>
                  <a:cubicBezTo>
                    <a:pt x="906" y="1161"/>
                    <a:pt x="1011" y="1173"/>
                    <a:pt x="1092" y="1196"/>
                  </a:cubicBezTo>
                  <a:cubicBezTo>
                    <a:pt x="1220" y="1243"/>
                    <a:pt x="1359" y="1254"/>
                    <a:pt x="1487" y="1254"/>
                  </a:cubicBezTo>
                  <a:cubicBezTo>
                    <a:pt x="1649" y="1254"/>
                    <a:pt x="1800" y="1231"/>
                    <a:pt x="1951" y="1277"/>
                  </a:cubicBezTo>
                  <a:cubicBezTo>
                    <a:pt x="2195" y="1359"/>
                    <a:pt x="2450" y="1335"/>
                    <a:pt x="2706" y="1347"/>
                  </a:cubicBezTo>
                  <a:lnTo>
                    <a:pt x="3890" y="1347"/>
                  </a:lnTo>
                  <a:cubicBezTo>
                    <a:pt x="4041" y="1347"/>
                    <a:pt x="4157" y="1335"/>
                    <a:pt x="4273" y="1173"/>
                  </a:cubicBezTo>
                  <a:cubicBezTo>
                    <a:pt x="4064" y="894"/>
                    <a:pt x="4029" y="546"/>
                    <a:pt x="3762" y="2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" name="Google Shape;921;p17"/>
          <p:cNvSpPr/>
          <p:nvPr/>
        </p:nvSpPr>
        <p:spPr>
          <a:xfrm rot="-290954">
            <a:off x="83173" y="3527901"/>
            <a:ext cx="477421" cy="471651"/>
          </a:xfrm>
          <a:custGeom>
            <a:avLst/>
            <a:gdLst/>
            <a:ahLst/>
            <a:cxnLst/>
            <a:rect l="l" t="t" r="r" b="b"/>
            <a:pathLst>
              <a:path w="5120" h="5058" extrusionOk="0">
                <a:moveTo>
                  <a:pt x="3042" y="314"/>
                </a:moveTo>
                <a:lnTo>
                  <a:pt x="3042" y="314"/>
                </a:lnTo>
                <a:cubicBezTo>
                  <a:pt x="2984" y="883"/>
                  <a:pt x="3007" y="2044"/>
                  <a:pt x="3007" y="2056"/>
                </a:cubicBezTo>
                <a:cubicBezTo>
                  <a:pt x="3564" y="2032"/>
                  <a:pt x="4168" y="1974"/>
                  <a:pt x="4702" y="1974"/>
                </a:cubicBezTo>
                <a:cubicBezTo>
                  <a:pt x="4702" y="2172"/>
                  <a:pt x="4725" y="2392"/>
                  <a:pt x="4737" y="2590"/>
                </a:cubicBezTo>
                <a:cubicBezTo>
                  <a:pt x="4748" y="2706"/>
                  <a:pt x="4748" y="2845"/>
                  <a:pt x="4783" y="2961"/>
                </a:cubicBezTo>
                <a:lnTo>
                  <a:pt x="3042" y="2961"/>
                </a:lnTo>
                <a:cubicBezTo>
                  <a:pt x="3065" y="3495"/>
                  <a:pt x="3123" y="4145"/>
                  <a:pt x="3123" y="4691"/>
                </a:cubicBezTo>
                <a:cubicBezTo>
                  <a:pt x="2926" y="4691"/>
                  <a:pt x="2705" y="4703"/>
                  <a:pt x="2508" y="4714"/>
                </a:cubicBezTo>
                <a:cubicBezTo>
                  <a:pt x="2392" y="4726"/>
                  <a:pt x="2253" y="4726"/>
                  <a:pt x="2137" y="4760"/>
                </a:cubicBezTo>
                <a:lnTo>
                  <a:pt x="2137" y="4760"/>
                </a:lnTo>
                <a:cubicBezTo>
                  <a:pt x="2159" y="4747"/>
                  <a:pt x="2136" y="4365"/>
                  <a:pt x="2136" y="4319"/>
                </a:cubicBezTo>
                <a:cubicBezTo>
                  <a:pt x="2136" y="3960"/>
                  <a:pt x="2136" y="3576"/>
                  <a:pt x="2125" y="3217"/>
                </a:cubicBezTo>
                <a:cubicBezTo>
                  <a:pt x="2125" y="3158"/>
                  <a:pt x="2113" y="3019"/>
                  <a:pt x="2113" y="3019"/>
                </a:cubicBezTo>
                <a:lnTo>
                  <a:pt x="2101" y="3019"/>
                </a:lnTo>
                <a:cubicBezTo>
                  <a:pt x="1765" y="3031"/>
                  <a:pt x="1312" y="3054"/>
                  <a:pt x="975" y="3077"/>
                </a:cubicBezTo>
                <a:cubicBezTo>
                  <a:pt x="848" y="3089"/>
                  <a:pt x="708" y="3089"/>
                  <a:pt x="569" y="3100"/>
                </a:cubicBezTo>
                <a:cubicBezTo>
                  <a:pt x="511" y="3100"/>
                  <a:pt x="430" y="3100"/>
                  <a:pt x="383" y="3135"/>
                </a:cubicBezTo>
                <a:cubicBezTo>
                  <a:pt x="430" y="2787"/>
                  <a:pt x="372" y="2427"/>
                  <a:pt x="337" y="2079"/>
                </a:cubicBezTo>
                <a:lnTo>
                  <a:pt x="337" y="2079"/>
                </a:lnTo>
                <a:cubicBezTo>
                  <a:pt x="342" y="2102"/>
                  <a:pt x="976" y="2114"/>
                  <a:pt x="1033" y="2114"/>
                </a:cubicBezTo>
                <a:cubicBezTo>
                  <a:pt x="1324" y="2114"/>
                  <a:pt x="1602" y="2137"/>
                  <a:pt x="1893" y="2137"/>
                </a:cubicBezTo>
                <a:cubicBezTo>
                  <a:pt x="1939" y="2137"/>
                  <a:pt x="1962" y="2137"/>
                  <a:pt x="2009" y="2114"/>
                </a:cubicBezTo>
                <a:cubicBezTo>
                  <a:pt x="2125" y="2079"/>
                  <a:pt x="2101" y="1858"/>
                  <a:pt x="2078" y="1731"/>
                </a:cubicBezTo>
                <a:cubicBezTo>
                  <a:pt x="2067" y="1568"/>
                  <a:pt x="2067" y="1417"/>
                  <a:pt x="2055" y="1255"/>
                </a:cubicBezTo>
                <a:cubicBezTo>
                  <a:pt x="2032" y="953"/>
                  <a:pt x="2009" y="651"/>
                  <a:pt x="1974" y="361"/>
                </a:cubicBezTo>
                <a:lnTo>
                  <a:pt x="1974" y="361"/>
                </a:lnTo>
                <a:cubicBezTo>
                  <a:pt x="2066" y="373"/>
                  <a:pt x="2160" y="378"/>
                  <a:pt x="2255" y="378"/>
                </a:cubicBezTo>
                <a:cubicBezTo>
                  <a:pt x="2517" y="378"/>
                  <a:pt x="2786" y="340"/>
                  <a:pt x="3042" y="314"/>
                </a:cubicBezTo>
                <a:close/>
                <a:moveTo>
                  <a:pt x="2612" y="1"/>
                </a:moveTo>
                <a:cubicBezTo>
                  <a:pt x="2427" y="1"/>
                  <a:pt x="2229" y="12"/>
                  <a:pt x="2032" y="24"/>
                </a:cubicBezTo>
                <a:cubicBezTo>
                  <a:pt x="1939" y="47"/>
                  <a:pt x="1742" y="47"/>
                  <a:pt x="1730" y="175"/>
                </a:cubicBezTo>
                <a:cubicBezTo>
                  <a:pt x="1672" y="697"/>
                  <a:pt x="1672" y="1220"/>
                  <a:pt x="1672" y="1731"/>
                </a:cubicBezTo>
                <a:cubicBezTo>
                  <a:pt x="1556" y="1731"/>
                  <a:pt x="1440" y="1742"/>
                  <a:pt x="1324" y="1742"/>
                </a:cubicBezTo>
                <a:cubicBezTo>
                  <a:pt x="1103" y="1754"/>
                  <a:pt x="906" y="1765"/>
                  <a:pt x="685" y="1800"/>
                </a:cubicBezTo>
                <a:cubicBezTo>
                  <a:pt x="581" y="1812"/>
                  <a:pt x="488" y="1823"/>
                  <a:pt x="383" y="1823"/>
                </a:cubicBezTo>
                <a:cubicBezTo>
                  <a:pt x="325" y="1823"/>
                  <a:pt x="232" y="1823"/>
                  <a:pt x="163" y="1847"/>
                </a:cubicBezTo>
                <a:cubicBezTo>
                  <a:pt x="105" y="1858"/>
                  <a:pt x="58" y="1870"/>
                  <a:pt x="47" y="1916"/>
                </a:cubicBezTo>
                <a:cubicBezTo>
                  <a:pt x="12" y="1974"/>
                  <a:pt x="23" y="2090"/>
                  <a:pt x="23" y="2160"/>
                </a:cubicBezTo>
                <a:cubicBezTo>
                  <a:pt x="23" y="2265"/>
                  <a:pt x="23" y="2346"/>
                  <a:pt x="0" y="2450"/>
                </a:cubicBezTo>
                <a:cubicBezTo>
                  <a:pt x="0" y="2636"/>
                  <a:pt x="23" y="2845"/>
                  <a:pt x="35" y="3031"/>
                </a:cubicBezTo>
                <a:cubicBezTo>
                  <a:pt x="47" y="3135"/>
                  <a:pt x="47" y="3321"/>
                  <a:pt x="186" y="3333"/>
                </a:cubicBezTo>
                <a:cubicBezTo>
                  <a:pt x="708" y="3391"/>
                  <a:pt x="1242" y="3391"/>
                  <a:pt x="1765" y="3391"/>
                </a:cubicBezTo>
                <a:cubicBezTo>
                  <a:pt x="1776" y="3530"/>
                  <a:pt x="1776" y="3669"/>
                  <a:pt x="1788" y="3797"/>
                </a:cubicBezTo>
                <a:cubicBezTo>
                  <a:pt x="1811" y="4006"/>
                  <a:pt x="1823" y="4203"/>
                  <a:pt x="1823" y="4412"/>
                </a:cubicBezTo>
                <a:cubicBezTo>
                  <a:pt x="1823" y="4517"/>
                  <a:pt x="1823" y="4610"/>
                  <a:pt x="1834" y="4714"/>
                </a:cubicBezTo>
                <a:cubicBezTo>
                  <a:pt x="1834" y="4842"/>
                  <a:pt x="1834" y="4958"/>
                  <a:pt x="1962" y="5016"/>
                </a:cubicBezTo>
                <a:cubicBezTo>
                  <a:pt x="2029" y="5047"/>
                  <a:pt x="2101" y="5058"/>
                  <a:pt x="2175" y="5058"/>
                </a:cubicBezTo>
                <a:cubicBezTo>
                  <a:pt x="2293" y="5058"/>
                  <a:pt x="2417" y="5030"/>
                  <a:pt x="2531" y="5016"/>
                </a:cubicBezTo>
                <a:cubicBezTo>
                  <a:pt x="2691" y="5008"/>
                  <a:pt x="2857" y="4994"/>
                  <a:pt x="3021" y="4994"/>
                </a:cubicBezTo>
                <a:cubicBezTo>
                  <a:pt x="3094" y="4994"/>
                  <a:pt x="3167" y="4997"/>
                  <a:pt x="3239" y="5004"/>
                </a:cubicBezTo>
                <a:cubicBezTo>
                  <a:pt x="3274" y="5004"/>
                  <a:pt x="3320" y="5004"/>
                  <a:pt x="3344" y="4993"/>
                </a:cubicBezTo>
                <a:cubicBezTo>
                  <a:pt x="3390" y="4981"/>
                  <a:pt x="3413" y="4923"/>
                  <a:pt x="3413" y="4877"/>
                </a:cubicBezTo>
                <a:cubicBezTo>
                  <a:pt x="3413" y="4354"/>
                  <a:pt x="3413" y="3832"/>
                  <a:pt x="3402" y="3309"/>
                </a:cubicBezTo>
                <a:cubicBezTo>
                  <a:pt x="3553" y="3298"/>
                  <a:pt x="3680" y="3298"/>
                  <a:pt x="3820" y="3275"/>
                </a:cubicBezTo>
                <a:cubicBezTo>
                  <a:pt x="4029" y="3263"/>
                  <a:pt x="4226" y="3251"/>
                  <a:pt x="4435" y="3251"/>
                </a:cubicBezTo>
                <a:cubicBezTo>
                  <a:pt x="4539" y="3251"/>
                  <a:pt x="4632" y="3251"/>
                  <a:pt x="4737" y="3240"/>
                </a:cubicBezTo>
                <a:cubicBezTo>
                  <a:pt x="4864" y="3240"/>
                  <a:pt x="4981" y="3240"/>
                  <a:pt x="5039" y="3100"/>
                </a:cubicBezTo>
                <a:cubicBezTo>
                  <a:pt x="5120" y="2950"/>
                  <a:pt x="5062" y="2741"/>
                  <a:pt x="5039" y="2555"/>
                </a:cubicBezTo>
                <a:cubicBezTo>
                  <a:pt x="5027" y="2323"/>
                  <a:pt x="5004" y="2079"/>
                  <a:pt x="5027" y="1847"/>
                </a:cubicBezTo>
                <a:cubicBezTo>
                  <a:pt x="5027" y="1812"/>
                  <a:pt x="5027" y="1765"/>
                  <a:pt x="5015" y="1742"/>
                </a:cubicBezTo>
                <a:cubicBezTo>
                  <a:pt x="5004" y="1696"/>
                  <a:pt x="4946" y="1673"/>
                  <a:pt x="4899" y="1673"/>
                </a:cubicBezTo>
                <a:cubicBezTo>
                  <a:pt x="4377" y="1673"/>
                  <a:pt x="3866" y="1673"/>
                  <a:pt x="3344" y="1684"/>
                </a:cubicBezTo>
                <a:cubicBezTo>
                  <a:pt x="3344" y="1568"/>
                  <a:pt x="3332" y="1452"/>
                  <a:pt x="3332" y="1324"/>
                </a:cubicBezTo>
                <a:cubicBezTo>
                  <a:pt x="3320" y="1104"/>
                  <a:pt x="3297" y="895"/>
                  <a:pt x="3274" y="686"/>
                </a:cubicBezTo>
                <a:cubicBezTo>
                  <a:pt x="3262" y="581"/>
                  <a:pt x="3239" y="477"/>
                  <a:pt x="3239" y="372"/>
                </a:cubicBezTo>
                <a:cubicBezTo>
                  <a:pt x="3239" y="314"/>
                  <a:pt x="3239" y="233"/>
                  <a:pt x="3228" y="163"/>
                </a:cubicBezTo>
                <a:cubicBezTo>
                  <a:pt x="3216" y="105"/>
                  <a:pt x="3193" y="59"/>
                  <a:pt x="3158" y="47"/>
                </a:cubicBezTo>
                <a:cubicBezTo>
                  <a:pt x="3119" y="16"/>
                  <a:pt x="3055" y="11"/>
                  <a:pt x="2992" y="11"/>
                </a:cubicBezTo>
                <a:cubicBezTo>
                  <a:pt x="2961" y="11"/>
                  <a:pt x="2930" y="12"/>
                  <a:pt x="2903" y="12"/>
                </a:cubicBezTo>
                <a:cubicBezTo>
                  <a:pt x="2810" y="12"/>
                  <a:pt x="2717" y="12"/>
                  <a:pt x="2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2" name="Google Shape;922;p17"/>
          <p:cNvGrpSpPr/>
          <p:nvPr/>
        </p:nvGrpSpPr>
        <p:grpSpPr>
          <a:xfrm rot="-4044333">
            <a:off x="262800" y="4144473"/>
            <a:ext cx="1234481" cy="919854"/>
            <a:chOff x="1954550" y="2620525"/>
            <a:chExt cx="310850" cy="231625"/>
          </a:xfrm>
        </p:grpSpPr>
        <p:sp>
          <p:nvSpPr>
            <p:cNvPr id="923" name="Google Shape;923;p17"/>
            <p:cNvSpPr/>
            <p:nvPr/>
          </p:nvSpPr>
          <p:spPr>
            <a:xfrm>
              <a:off x="1954550" y="2620525"/>
              <a:ext cx="310850" cy="231625"/>
            </a:xfrm>
            <a:custGeom>
              <a:avLst/>
              <a:gdLst/>
              <a:ahLst/>
              <a:cxnLst/>
              <a:rect l="l" t="t" r="r" b="b"/>
              <a:pathLst>
                <a:path w="12434" h="9265" extrusionOk="0">
                  <a:moveTo>
                    <a:pt x="11783" y="2357"/>
                  </a:moveTo>
                  <a:cubicBezTo>
                    <a:pt x="11842" y="2368"/>
                    <a:pt x="11900" y="2368"/>
                    <a:pt x="11946" y="2380"/>
                  </a:cubicBezTo>
                  <a:cubicBezTo>
                    <a:pt x="12050" y="2426"/>
                    <a:pt x="12143" y="2496"/>
                    <a:pt x="12155" y="2612"/>
                  </a:cubicBezTo>
                  <a:cubicBezTo>
                    <a:pt x="12190" y="2844"/>
                    <a:pt x="12259" y="3065"/>
                    <a:pt x="12364" y="3286"/>
                  </a:cubicBezTo>
                  <a:cubicBezTo>
                    <a:pt x="12376" y="3309"/>
                    <a:pt x="12387" y="3355"/>
                    <a:pt x="12387" y="3402"/>
                  </a:cubicBezTo>
                  <a:cubicBezTo>
                    <a:pt x="12364" y="3738"/>
                    <a:pt x="12434" y="4063"/>
                    <a:pt x="12422" y="4400"/>
                  </a:cubicBezTo>
                  <a:cubicBezTo>
                    <a:pt x="12410" y="4725"/>
                    <a:pt x="12422" y="5050"/>
                    <a:pt x="12422" y="5387"/>
                  </a:cubicBezTo>
                  <a:cubicBezTo>
                    <a:pt x="12422" y="5677"/>
                    <a:pt x="12376" y="5723"/>
                    <a:pt x="12074" y="5781"/>
                  </a:cubicBezTo>
                  <a:cubicBezTo>
                    <a:pt x="12062" y="5781"/>
                    <a:pt x="12039" y="5793"/>
                    <a:pt x="12004" y="5805"/>
                  </a:cubicBezTo>
                  <a:lnTo>
                    <a:pt x="12004" y="5979"/>
                  </a:lnTo>
                  <a:cubicBezTo>
                    <a:pt x="12004" y="6559"/>
                    <a:pt x="12004" y="7140"/>
                    <a:pt x="12016" y="7720"/>
                  </a:cubicBezTo>
                  <a:cubicBezTo>
                    <a:pt x="12016" y="7894"/>
                    <a:pt x="11958" y="8045"/>
                    <a:pt x="11911" y="8208"/>
                  </a:cubicBezTo>
                  <a:cubicBezTo>
                    <a:pt x="11888" y="8301"/>
                    <a:pt x="11795" y="8382"/>
                    <a:pt x="11691" y="8394"/>
                  </a:cubicBezTo>
                  <a:cubicBezTo>
                    <a:pt x="11505" y="8417"/>
                    <a:pt x="11331" y="8510"/>
                    <a:pt x="11133" y="8510"/>
                  </a:cubicBezTo>
                  <a:cubicBezTo>
                    <a:pt x="10982" y="8510"/>
                    <a:pt x="10820" y="8568"/>
                    <a:pt x="10681" y="8591"/>
                  </a:cubicBezTo>
                  <a:cubicBezTo>
                    <a:pt x="10274" y="8672"/>
                    <a:pt x="9880" y="8742"/>
                    <a:pt x="9473" y="8811"/>
                  </a:cubicBezTo>
                  <a:cubicBezTo>
                    <a:pt x="9369" y="8823"/>
                    <a:pt x="9276" y="8846"/>
                    <a:pt x="9171" y="8846"/>
                  </a:cubicBezTo>
                  <a:cubicBezTo>
                    <a:pt x="8997" y="8846"/>
                    <a:pt x="8823" y="8858"/>
                    <a:pt x="8661" y="8904"/>
                  </a:cubicBezTo>
                  <a:cubicBezTo>
                    <a:pt x="8556" y="8928"/>
                    <a:pt x="8463" y="8928"/>
                    <a:pt x="8359" y="8928"/>
                  </a:cubicBezTo>
                  <a:lnTo>
                    <a:pt x="7256" y="8928"/>
                  </a:lnTo>
                  <a:cubicBezTo>
                    <a:pt x="7093" y="8928"/>
                    <a:pt x="6931" y="8928"/>
                    <a:pt x="6780" y="8986"/>
                  </a:cubicBezTo>
                  <a:cubicBezTo>
                    <a:pt x="6699" y="9020"/>
                    <a:pt x="6617" y="8997"/>
                    <a:pt x="6524" y="8997"/>
                  </a:cubicBezTo>
                  <a:lnTo>
                    <a:pt x="6037" y="8997"/>
                  </a:lnTo>
                  <a:cubicBezTo>
                    <a:pt x="5979" y="8997"/>
                    <a:pt x="5909" y="8986"/>
                    <a:pt x="5851" y="9020"/>
                  </a:cubicBezTo>
                  <a:cubicBezTo>
                    <a:pt x="5619" y="9113"/>
                    <a:pt x="5364" y="9078"/>
                    <a:pt x="5120" y="9090"/>
                  </a:cubicBezTo>
                  <a:cubicBezTo>
                    <a:pt x="4899" y="9090"/>
                    <a:pt x="4667" y="9078"/>
                    <a:pt x="4458" y="9160"/>
                  </a:cubicBezTo>
                  <a:cubicBezTo>
                    <a:pt x="4400" y="9195"/>
                    <a:pt x="4307" y="9171"/>
                    <a:pt x="4237" y="9171"/>
                  </a:cubicBezTo>
                  <a:lnTo>
                    <a:pt x="3657" y="9171"/>
                  </a:lnTo>
                  <a:cubicBezTo>
                    <a:pt x="3506" y="9171"/>
                    <a:pt x="3378" y="9171"/>
                    <a:pt x="3239" y="9229"/>
                  </a:cubicBezTo>
                  <a:cubicBezTo>
                    <a:pt x="3146" y="9264"/>
                    <a:pt x="3030" y="9264"/>
                    <a:pt x="2926" y="9264"/>
                  </a:cubicBezTo>
                  <a:cubicBezTo>
                    <a:pt x="2229" y="9264"/>
                    <a:pt x="1533" y="9253"/>
                    <a:pt x="836" y="9253"/>
                  </a:cubicBezTo>
                  <a:cubicBezTo>
                    <a:pt x="662" y="9253"/>
                    <a:pt x="569" y="9171"/>
                    <a:pt x="511" y="9032"/>
                  </a:cubicBezTo>
                  <a:cubicBezTo>
                    <a:pt x="430" y="8858"/>
                    <a:pt x="360" y="8672"/>
                    <a:pt x="372" y="8475"/>
                  </a:cubicBezTo>
                  <a:cubicBezTo>
                    <a:pt x="372" y="8335"/>
                    <a:pt x="372" y="8173"/>
                    <a:pt x="314" y="8034"/>
                  </a:cubicBezTo>
                  <a:cubicBezTo>
                    <a:pt x="290" y="7952"/>
                    <a:pt x="290" y="7860"/>
                    <a:pt x="290" y="7755"/>
                  </a:cubicBezTo>
                  <a:lnTo>
                    <a:pt x="290" y="6791"/>
                  </a:lnTo>
                  <a:cubicBezTo>
                    <a:pt x="290" y="6722"/>
                    <a:pt x="302" y="6652"/>
                    <a:pt x="279" y="6583"/>
                  </a:cubicBezTo>
                  <a:cubicBezTo>
                    <a:pt x="186" y="6385"/>
                    <a:pt x="232" y="6165"/>
                    <a:pt x="186" y="5979"/>
                  </a:cubicBezTo>
                  <a:cubicBezTo>
                    <a:pt x="128" y="5735"/>
                    <a:pt x="116" y="5468"/>
                    <a:pt x="116" y="5224"/>
                  </a:cubicBezTo>
                  <a:cubicBezTo>
                    <a:pt x="116" y="5213"/>
                    <a:pt x="116" y="5178"/>
                    <a:pt x="105" y="5166"/>
                  </a:cubicBezTo>
                  <a:cubicBezTo>
                    <a:pt x="0" y="4934"/>
                    <a:pt x="23" y="4690"/>
                    <a:pt x="23" y="4446"/>
                  </a:cubicBezTo>
                  <a:lnTo>
                    <a:pt x="23" y="3309"/>
                  </a:lnTo>
                  <a:cubicBezTo>
                    <a:pt x="23" y="3227"/>
                    <a:pt x="12" y="3123"/>
                    <a:pt x="58" y="3042"/>
                  </a:cubicBezTo>
                  <a:cubicBezTo>
                    <a:pt x="128" y="2868"/>
                    <a:pt x="116" y="2705"/>
                    <a:pt x="116" y="2531"/>
                  </a:cubicBezTo>
                  <a:cubicBezTo>
                    <a:pt x="116" y="2368"/>
                    <a:pt x="116" y="2229"/>
                    <a:pt x="174" y="2078"/>
                  </a:cubicBezTo>
                  <a:cubicBezTo>
                    <a:pt x="197" y="2008"/>
                    <a:pt x="186" y="1892"/>
                    <a:pt x="221" y="1800"/>
                  </a:cubicBezTo>
                  <a:cubicBezTo>
                    <a:pt x="290" y="1591"/>
                    <a:pt x="290" y="1370"/>
                    <a:pt x="314" y="1149"/>
                  </a:cubicBezTo>
                  <a:cubicBezTo>
                    <a:pt x="337" y="964"/>
                    <a:pt x="430" y="848"/>
                    <a:pt x="604" y="801"/>
                  </a:cubicBezTo>
                  <a:cubicBezTo>
                    <a:pt x="743" y="778"/>
                    <a:pt x="859" y="697"/>
                    <a:pt x="998" y="720"/>
                  </a:cubicBezTo>
                  <a:cubicBezTo>
                    <a:pt x="1057" y="720"/>
                    <a:pt x="1115" y="685"/>
                    <a:pt x="1173" y="673"/>
                  </a:cubicBezTo>
                  <a:cubicBezTo>
                    <a:pt x="1242" y="650"/>
                    <a:pt x="1335" y="627"/>
                    <a:pt x="1405" y="627"/>
                  </a:cubicBezTo>
                  <a:cubicBezTo>
                    <a:pt x="1533" y="627"/>
                    <a:pt x="1672" y="615"/>
                    <a:pt x="1800" y="569"/>
                  </a:cubicBezTo>
                  <a:cubicBezTo>
                    <a:pt x="1858" y="557"/>
                    <a:pt x="1916" y="557"/>
                    <a:pt x="1974" y="546"/>
                  </a:cubicBezTo>
                  <a:cubicBezTo>
                    <a:pt x="2055" y="523"/>
                    <a:pt x="2148" y="511"/>
                    <a:pt x="2252" y="499"/>
                  </a:cubicBezTo>
                  <a:cubicBezTo>
                    <a:pt x="2334" y="488"/>
                    <a:pt x="2403" y="464"/>
                    <a:pt x="2496" y="464"/>
                  </a:cubicBezTo>
                  <a:cubicBezTo>
                    <a:pt x="2635" y="453"/>
                    <a:pt x="2786" y="488"/>
                    <a:pt x="2902" y="383"/>
                  </a:cubicBezTo>
                  <a:cubicBezTo>
                    <a:pt x="2926" y="348"/>
                    <a:pt x="2995" y="348"/>
                    <a:pt x="3042" y="348"/>
                  </a:cubicBezTo>
                  <a:cubicBezTo>
                    <a:pt x="3274" y="348"/>
                    <a:pt x="3494" y="290"/>
                    <a:pt x="3715" y="279"/>
                  </a:cubicBezTo>
                  <a:cubicBezTo>
                    <a:pt x="3994" y="256"/>
                    <a:pt x="4261" y="256"/>
                    <a:pt x="4539" y="256"/>
                  </a:cubicBezTo>
                  <a:cubicBezTo>
                    <a:pt x="4771" y="256"/>
                    <a:pt x="5004" y="256"/>
                    <a:pt x="5236" y="197"/>
                  </a:cubicBezTo>
                  <a:cubicBezTo>
                    <a:pt x="5352" y="163"/>
                    <a:pt x="5480" y="174"/>
                    <a:pt x="5596" y="174"/>
                  </a:cubicBezTo>
                  <a:cubicBezTo>
                    <a:pt x="6118" y="197"/>
                    <a:pt x="6641" y="139"/>
                    <a:pt x="7151" y="58"/>
                  </a:cubicBezTo>
                  <a:cubicBezTo>
                    <a:pt x="7569" y="0"/>
                    <a:pt x="7987" y="35"/>
                    <a:pt x="8417" y="47"/>
                  </a:cubicBezTo>
                  <a:cubicBezTo>
                    <a:pt x="8556" y="47"/>
                    <a:pt x="8707" y="58"/>
                    <a:pt x="8835" y="58"/>
                  </a:cubicBezTo>
                  <a:cubicBezTo>
                    <a:pt x="9380" y="58"/>
                    <a:pt x="9938" y="81"/>
                    <a:pt x="10495" y="58"/>
                  </a:cubicBezTo>
                  <a:cubicBezTo>
                    <a:pt x="10727" y="58"/>
                    <a:pt x="10936" y="105"/>
                    <a:pt x="11145" y="174"/>
                  </a:cubicBezTo>
                  <a:cubicBezTo>
                    <a:pt x="11377" y="256"/>
                    <a:pt x="11493" y="453"/>
                    <a:pt x="11516" y="697"/>
                  </a:cubicBezTo>
                  <a:cubicBezTo>
                    <a:pt x="11540" y="790"/>
                    <a:pt x="11516" y="859"/>
                    <a:pt x="11516" y="952"/>
                  </a:cubicBezTo>
                  <a:cubicBezTo>
                    <a:pt x="11516" y="1045"/>
                    <a:pt x="11540" y="1149"/>
                    <a:pt x="11563" y="1254"/>
                  </a:cubicBezTo>
                  <a:cubicBezTo>
                    <a:pt x="11609" y="1382"/>
                    <a:pt x="11621" y="1533"/>
                    <a:pt x="11609" y="1672"/>
                  </a:cubicBezTo>
                  <a:cubicBezTo>
                    <a:pt x="11656" y="1892"/>
                    <a:pt x="11679" y="2113"/>
                    <a:pt x="11783" y="2357"/>
                  </a:cubicBezTo>
                  <a:close/>
                  <a:moveTo>
                    <a:pt x="1765" y="1823"/>
                  </a:moveTo>
                  <a:cubicBezTo>
                    <a:pt x="1637" y="1962"/>
                    <a:pt x="1591" y="2125"/>
                    <a:pt x="1614" y="2299"/>
                  </a:cubicBezTo>
                  <a:cubicBezTo>
                    <a:pt x="1625" y="2484"/>
                    <a:pt x="1614" y="2659"/>
                    <a:pt x="1614" y="2844"/>
                  </a:cubicBezTo>
                  <a:cubicBezTo>
                    <a:pt x="1614" y="2937"/>
                    <a:pt x="1614" y="3007"/>
                    <a:pt x="1579" y="3100"/>
                  </a:cubicBezTo>
                  <a:cubicBezTo>
                    <a:pt x="1533" y="3216"/>
                    <a:pt x="1533" y="3344"/>
                    <a:pt x="1533" y="3460"/>
                  </a:cubicBezTo>
                  <a:lnTo>
                    <a:pt x="1533" y="5247"/>
                  </a:lnTo>
                  <a:cubicBezTo>
                    <a:pt x="1533" y="5317"/>
                    <a:pt x="1521" y="5387"/>
                    <a:pt x="1556" y="5456"/>
                  </a:cubicBezTo>
                  <a:cubicBezTo>
                    <a:pt x="1637" y="5665"/>
                    <a:pt x="1614" y="5863"/>
                    <a:pt x="1625" y="6072"/>
                  </a:cubicBezTo>
                  <a:cubicBezTo>
                    <a:pt x="1625" y="6130"/>
                    <a:pt x="1614" y="6199"/>
                    <a:pt x="1637" y="6246"/>
                  </a:cubicBezTo>
                  <a:cubicBezTo>
                    <a:pt x="1730" y="6408"/>
                    <a:pt x="1707" y="6583"/>
                    <a:pt x="1695" y="6757"/>
                  </a:cubicBezTo>
                  <a:cubicBezTo>
                    <a:pt x="1683" y="7058"/>
                    <a:pt x="1811" y="7337"/>
                    <a:pt x="1811" y="7627"/>
                  </a:cubicBezTo>
                  <a:cubicBezTo>
                    <a:pt x="1811" y="7697"/>
                    <a:pt x="1858" y="7778"/>
                    <a:pt x="1869" y="7860"/>
                  </a:cubicBezTo>
                  <a:cubicBezTo>
                    <a:pt x="1881" y="7952"/>
                    <a:pt x="1916" y="8034"/>
                    <a:pt x="2020" y="8103"/>
                  </a:cubicBezTo>
                  <a:lnTo>
                    <a:pt x="2960" y="8103"/>
                  </a:lnTo>
                  <a:cubicBezTo>
                    <a:pt x="3007" y="8103"/>
                    <a:pt x="3077" y="8103"/>
                    <a:pt x="3100" y="8092"/>
                  </a:cubicBezTo>
                  <a:cubicBezTo>
                    <a:pt x="3239" y="8010"/>
                    <a:pt x="3378" y="8034"/>
                    <a:pt x="3529" y="8034"/>
                  </a:cubicBezTo>
                  <a:cubicBezTo>
                    <a:pt x="3773" y="8010"/>
                    <a:pt x="4028" y="8068"/>
                    <a:pt x="4284" y="7941"/>
                  </a:cubicBezTo>
                  <a:cubicBezTo>
                    <a:pt x="4307" y="7929"/>
                    <a:pt x="4365" y="7929"/>
                    <a:pt x="4400" y="7929"/>
                  </a:cubicBezTo>
                  <a:cubicBezTo>
                    <a:pt x="4725" y="7906"/>
                    <a:pt x="5062" y="7929"/>
                    <a:pt x="5398" y="7860"/>
                  </a:cubicBezTo>
                  <a:cubicBezTo>
                    <a:pt x="5689" y="7801"/>
                    <a:pt x="5979" y="7836"/>
                    <a:pt x="6281" y="7767"/>
                  </a:cubicBezTo>
                  <a:cubicBezTo>
                    <a:pt x="6443" y="7720"/>
                    <a:pt x="6606" y="7755"/>
                    <a:pt x="6757" y="7697"/>
                  </a:cubicBezTo>
                  <a:cubicBezTo>
                    <a:pt x="6815" y="7662"/>
                    <a:pt x="6873" y="7674"/>
                    <a:pt x="6931" y="7662"/>
                  </a:cubicBezTo>
                  <a:cubicBezTo>
                    <a:pt x="7012" y="7651"/>
                    <a:pt x="7082" y="7662"/>
                    <a:pt x="7151" y="7639"/>
                  </a:cubicBezTo>
                  <a:cubicBezTo>
                    <a:pt x="7279" y="7581"/>
                    <a:pt x="7407" y="7593"/>
                    <a:pt x="7546" y="7581"/>
                  </a:cubicBezTo>
                  <a:cubicBezTo>
                    <a:pt x="7767" y="7581"/>
                    <a:pt x="7999" y="7604"/>
                    <a:pt x="8208" y="7523"/>
                  </a:cubicBezTo>
                  <a:cubicBezTo>
                    <a:pt x="8266" y="7488"/>
                    <a:pt x="8324" y="7523"/>
                    <a:pt x="8405" y="7511"/>
                  </a:cubicBezTo>
                  <a:cubicBezTo>
                    <a:pt x="8463" y="7511"/>
                    <a:pt x="8533" y="7511"/>
                    <a:pt x="8579" y="7476"/>
                  </a:cubicBezTo>
                  <a:cubicBezTo>
                    <a:pt x="8719" y="7418"/>
                    <a:pt x="8870" y="7418"/>
                    <a:pt x="9020" y="7418"/>
                  </a:cubicBezTo>
                  <a:cubicBezTo>
                    <a:pt x="9160" y="7418"/>
                    <a:pt x="9299" y="7430"/>
                    <a:pt x="9415" y="7395"/>
                  </a:cubicBezTo>
                  <a:cubicBezTo>
                    <a:pt x="9566" y="7349"/>
                    <a:pt x="9717" y="7349"/>
                    <a:pt x="9868" y="7337"/>
                  </a:cubicBezTo>
                  <a:cubicBezTo>
                    <a:pt x="9972" y="7337"/>
                    <a:pt x="10065" y="7337"/>
                    <a:pt x="10170" y="7314"/>
                  </a:cubicBezTo>
                  <a:cubicBezTo>
                    <a:pt x="10356" y="7105"/>
                    <a:pt x="10274" y="6873"/>
                    <a:pt x="10286" y="6652"/>
                  </a:cubicBezTo>
                  <a:cubicBezTo>
                    <a:pt x="10042" y="6524"/>
                    <a:pt x="10042" y="6524"/>
                    <a:pt x="10042" y="6269"/>
                  </a:cubicBezTo>
                  <a:lnTo>
                    <a:pt x="10042" y="5944"/>
                  </a:lnTo>
                  <a:cubicBezTo>
                    <a:pt x="10042" y="5886"/>
                    <a:pt x="10042" y="5805"/>
                    <a:pt x="10030" y="5770"/>
                  </a:cubicBezTo>
                  <a:cubicBezTo>
                    <a:pt x="9972" y="5654"/>
                    <a:pt x="9972" y="5538"/>
                    <a:pt x="9972" y="5398"/>
                  </a:cubicBezTo>
                  <a:cubicBezTo>
                    <a:pt x="9972" y="5201"/>
                    <a:pt x="9984" y="4992"/>
                    <a:pt x="9891" y="4806"/>
                  </a:cubicBezTo>
                  <a:cubicBezTo>
                    <a:pt x="9880" y="4760"/>
                    <a:pt x="9880" y="4702"/>
                    <a:pt x="9880" y="4667"/>
                  </a:cubicBezTo>
                  <a:lnTo>
                    <a:pt x="9833" y="4354"/>
                  </a:lnTo>
                  <a:cubicBezTo>
                    <a:pt x="9822" y="4284"/>
                    <a:pt x="9810" y="4214"/>
                    <a:pt x="9810" y="4133"/>
                  </a:cubicBezTo>
                  <a:cubicBezTo>
                    <a:pt x="9810" y="3936"/>
                    <a:pt x="9822" y="3727"/>
                    <a:pt x="9740" y="3529"/>
                  </a:cubicBezTo>
                  <a:cubicBezTo>
                    <a:pt x="9705" y="3471"/>
                    <a:pt x="9717" y="3413"/>
                    <a:pt x="9717" y="3344"/>
                  </a:cubicBezTo>
                  <a:lnTo>
                    <a:pt x="9717" y="1962"/>
                  </a:lnTo>
                  <a:cubicBezTo>
                    <a:pt x="9717" y="1800"/>
                    <a:pt x="9763" y="1683"/>
                    <a:pt x="9914" y="1602"/>
                  </a:cubicBezTo>
                  <a:cubicBezTo>
                    <a:pt x="9938" y="1579"/>
                    <a:pt x="9961" y="1556"/>
                    <a:pt x="9996" y="1521"/>
                  </a:cubicBezTo>
                  <a:cubicBezTo>
                    <a:pt x="9961" y="1451"/>
                    <a:pt x="9938" y="1405"/>
                    <a:pt x="9926" y="1358"/>
                  </a:cubicBezTo>
                  <a:cubicBezTo>
                    <a:pt x="9891" y="1300"/>
                    <a:pt x="9880" y="1254"/>
                    <a:pt x="9856" y="1196"/>
                  </a:cubicBezTo>
                  <a:lnTo>
                    <a:pt x="8788" y="1196"/>
                  </a:lnTo>
                  <a:cubicBezTo>
                    <a:pt x="8603" y="1196"/>
                    <a:pt x="8428" y="1173"/>
                    <a:pt x="8243" y="1254"/>
                  </a:cubicBezTo>
                  <a:cubicBezTo>
                    <a:pt x="8185" y="1277"/>
                    <a:pt x="8092" y="1266"/>
                    <a:pt x="8022" y="1266"/>
                  </a:cubicBezTo>
                  <a:cubicBezTo>
                    <a:pt x="7802" y="1266"/>
                    <a:pt x="7604" y="1277"/>
                    <a:pt x="7384" y="1312"/>
                  </a:cubicBezTo>
                  <a:cubicBezTo>
                    <a:pt x="7209" y="1335"/>
                    <a:pt x="7035" y="1335"/>
                    <a:pt x="6861" y="1358"/>
                  </a:cubicBezTo>
                  <a:cubicBezTo>
                    <a:pt x="6780" y="1370"/>
                    <a:pt x="6675" y="1358"/>
                    <a:pt x="6583" y="1382"/>
                  </a:cubicBezTo>
                  <a:cubicBezTo>
                    <a:pt x="6432" y="1440"/>
                    <a:pt x="6269" y="1440"/>
                    <a:pt x="6107" y="1440"/>
                  </a:cubicBezTo>
                  <a:lnTo>
                    <a:pt x="5340" y="1440"/>
                  </a:lnTo>
                  <a:cubicBezTo>
                    <a:pt x="5247" y="1440"/>
                    <a:pt x="5166" y="1440"/>
                    <a:pt x="5097" y="1451"/>
                  </a:cubicBezTo>
                  <a:cubicBezTo>
                    <a:pt x="4888" y="1521"/>
                    <a:pt x="4690" y="1509"/>
                    <a:pt x="4481" y="1509"/>
                  </a:cubicBezTo>
                  <a:cubicBezTo>
                    <a:pt x="4365" y="1509"/>
                    <a:pt x="4226" y="1498"/>
                    <a:pt x="4121" y="1544"/>
                  </a:cubicBezTo>
                  <a:cubicBezTo>
                    <a:pt x="3947" y="1614"/>
                    <a:pt x="3761" y="1602"/>
                    <a:pt x="3587" y="1602"/>
                  </a:cubicBezTo>
                  <a:cubicBezTo>
                    <a:pt x="3332" y="1614"/>
                    <a:pt x="3077" y="1567"/>
                    <a:pt x="2833" y="1672"/>
                  </a:cubicBezTo>
                  <a:cubicBezTo>
                    <a:pt x="2775" y="1695"/>
                    <a:pt x="2717" y="1683"/>
                    <a:pt x="2635" y="1683"/>
                  </a:cubicBezTo>
                  <a:cubicBezTo>
                    <a:pt x="2403" y="1683"/>
                    <a:pt x="2171" y="1672"/>
                    <a:pt x="1939" y="1776"/>
                  </a:cubicBezTo>
                  <a:cubicBezTo>
                    <a:pt x="1881" y="1823"/>
                    <a:pt x="1823" y="1823"/>
                    <a:pt x="1765" y="1823"/>
                  </a:cubicBezTo>
                  <a:close/>
                  <a:moveTo>
                    <a:pt x="1695" y="8277"/>
                  </a:moveTo>
                  <a:cubicBezTo>
                    <a:pt x="1567" y="7987"/>
                    <a:pt x="1474" y="7709"/>
                    <a:pt x="1498" y="7418"/>
                  </a:cubicBezTo>
                  <a:cubicBezTo>
                    <a:pt x="1498" y="7360"/>
                    <a:pt x="1498" y="7291"/>
                    <a:pt x="1463" y="7244"/>
                  </a:cubicBezTo>
                  <a:cubicBezTo>
                    <a:pt x="1405" y="7105"/>
                    <a:pt x="1405" y="6942"/>
                    <a:pt x="1405" y="6791"/>
                  </a:cubicBezTo>
                  <a:cubicBezTo>
                    <a:pt x="1405" y="6675"/>
                    <a:pt x="1416" y="6559"/>
                    <a:pt x="1382" y="6466"/>
                  </a:cubicBezTo>
                  <a:cubicBezTo>
                    <a:pt x="1324" y="6316"/>
                    <a:pt x="1324" y="6153"/>
                    <a:pt x="1324" y="6014"/>
                  </a:cubicBezTo>
                  <a:cubicBezTo>
                    <a:pt x="1324" y="5898"/>
                    <a:pt x="1300" y="5793"/>
                    <a:pt x="1289" y="5677"/>
                  </a:cubicBezTo>
                  <a:cubicBezTo>
                    <a:pt x="1277" y="5573"/>
                    <a:pt x="1242" y="5480"/>
                    <a:pt x="1242" y="5375"/>
                  </a:cubicBezTo>
                  <a:lnTo>
                    <a:pt x="1242" y="3344"/>
                  </a:lnTo>
                  <a:cubicBezTo>
                    <a:pt x="1242" y="3251"/>
                    <a:pt x="1265" y="3146"/>
                    <a:pt x="1277" y="3065"/>
                  </a:cubicBezTo>
                  <a:cubicBezTo>
                    <a:pt x="1289" y="2960"/>
                    <a:pt x="1324" y="2868"/>
                    <a:pt x="1324" y="2763"/>
                  </a:cubicBezTo>
                  <a:cubicBezTo>
                    <a:pt x="1324" y="2601"/>
                    <a:pt x="1335" y="2450"/>
                    <a:pt x="1324" y="2299"/>
                  </a:cubicBezTo>
                  <a:cubicBezTo>
                    <a:pt x="1300" y="2067"/>
                    <a:pt x="1358" y="1858"/>
                    <a:pt x="1474" y="1660"/>
                  </a:cubicBezTo>
                  <a:cubicBezTo>
                    <a:pt x="1533" y="1556"/>
                    <a:pt x="1591" y="1498"/>
                    <a:pt x="1707" y="1498"/>
                  </a:cubicBezTo>
                  <a:cubicBezTo>
                    <a:pt x="1765" y="1498"/>
                    <a:pt x="1846" y="1509"/>
                    <a:pt x="1881" y="1486"/>
                  </a:cubicBezTo>
                  <a:cubicBezTo>
                    <a:pt x="2078" y="1382"/>
                    <a:pt x="2264" y="1405"/>
                    <a:pt x="2450" y="1405"/>
                  </a:cubicBezTo>
                  <a:cubicBezTo>
                    <a:pt x="2577" y="1405"/>
                    <a:pt x="2717" y="1405"/>
                    <a:pt x="2844" y="1358"/>
                  </a:cubicBezTo>
                  <a:cubicBezTo>
                    <a:pt x="2914" y="1324"/>
                    <a:pt x="3007" y="1324"/>
                    <a:pt x="3088" y="1324"/>
                  </a:cubicBezTo>
                  <a:lnTo>
                    <a:pt x="3669" y="1324"/>
                  </a:lnTo>
                  <a:cubicBezTo>
                    <a:pt x="3738" y="1324"/>
                    <a:pt x="3820" y="1335"/>
                    <a:pt x="3889" y="1312"/>
                  </a:cubicBezTo>
                  <a:cubicBezTo>
                    <a:pt x="4063" y="1231"/>
                    <a:pt x="4249" y="1254"/>
                    <a:pt x="4423" y="1254"/>
                  </a:cubicBezTo>
                  <a:cubicBezTo>
                    <a:pt x="4632" y="1254"/>
                    <a:pt x="4830" y="1254"/>
                    <a:pt x="5039" y="1184"/>
                  </a:cubicBezTo>
                  <a:cubicBezTo>
                    <a:pt x="5108" y="1149"/>
                    <a:pt x="5189" y="1149"/>
                    <a:pt x="5282" y="1149"/>
                  </a:cubicBezTo>
                  <a:lnTo>
                    <a:pt x="5770" y="1149"/>
                  </a:lnTo>
                  <a:cubicBezTo>
                    <a:pt x="6049" y="1149"/>
                    <a:pt x="6327" y="1184"/>
                    <a:pt x="6606" y="1080"/>
                  </a:cubicBezTo>
                  <a:cubicBezTo>
                    <a:pt x="6664" y="1045"/>
                    <a:pt x="6745" y="1068"/>
                    <a:pt x="6815" y="1068"/>
                  </a:cubicBezTo>
                  <a:cubicBezTo>
                    <a:pt x="7024" y="1068"/>
                    <a:pt x="7221" y="1068"/>
                    <a:pt x="7430" y="1022"/>
                  </a:cubicBezTo>
                  <a:cubicBezTo>
                    <a:pt x="7511" y="998"/>
                    <a:pt x="7616" y="987"/>
                    <a:pt x="7709" y="987"/>
                  </a:cubicBezTo>
                  <a:cubicBezTo>
                    <a:pt x="7918" y="987"/>
                    <a:pt x="8150" y="1010"/>
                    <a:pt x="8370" y="917"/>
                  </a:cubicBezTo>
                  <a:cubicBezTo>
                    <a:pt x="8428" y="906"/>
                    <a:pt x="8486" y="906"/>
                    <a:pt x="8556" y="906"/>
                  </a:cubicBezTo>
                  <a:lnTo>
                    <a:pt x="9856" y="906"/>
                  </a:lnTo>
                  <a:lnTo>
                    <a:pt x="9972" y="906"/>
                  </a:lnTo>
                  <a:cubicBezTo>
                    <a:pt x="10089" y="917"/>
                    <a:pt x="10147" y="964"/>
                    <a:pt x="10147" y="1080"/>
                  </a:cubicBezTo>
                  <a:cubicBezTo>
                    <a:pt x="10158" y="1254"/>
                    <a:pt x="10239" y="1405"/>
                    <a:pt x="10332" y="1556"/>
                  </a:cubicBezTo>
                  <a:cubicBezTo>
                    <a:pt x="10402" y="1556"/>
                    <a:pt x="10472" y="1567"/>
                    <a:pt x="10553" y="1567"/>
                  </a:cubicBezTo>
                  <a:cubicBezTo>
                    <a:pt x="10820" y="1591"/>
                    <a:pt x="10971" y="1741"/>
                    <a:pt x="10982" y="2020"/>
                  </a:cubicBezTo>
                  <a:cubicBezTo>
                    <a:pt x="10982" y="2125"/>
                    <a:pt x="10959" y="2229"/>
                    <a:pt x="11017" y="2322"/>
                  </a:cubicBezTo>
                  <a:cubicBezTo>
                    <a:pt x="11145" y="2357"/>
                    <a:pt x="11273" y="2345"/>
                    <a:pt x="11389" y="2310"/>
                  </a:cubicBezTo>
                  <a:cubicBezTo>
                    <a:pt x="11400" y="2183"/>
                    <a:pt x="11424" y="1451"/>
                    <a:pt x="11389" y="1382"/>
                  </a:cubicBezTo>
                  <a:cubicBezTo>
                    <a:pt x="11307" y="1196"/>
                    <a:pt x="11319" y="1010"/>
                    <a:pt x="11319" y="813"/>
                  </a:cubicBezTo>
                  <a:cubicBezTo>
                    <a:pt x="11319" y="627"/>
                    <a:pt x="11226" y="511"/>
                    <a:pt x="11052" y="441"/>
                  </a:cubicBezTo>
                  <a:cubicBezTo>
                    <a:pt x="10913" y="383"/>
                    <a:pt x="10750" y="337"/>
                    <a:pt x="10576" y="337"/>
                  </a:cubicBezTo>
                  <a:cubicBezTo>
                    <a:pt x="9972" y="348"/>
                    <a:pt x="9369" y="337"/>
                    <a:pt x="8765" y="337"/>
                  </a:cubicBezTo>
                  <a:cubicBezTo>
                    <a:pt x="8544" y="337"/>
                    <a:pt x="8312" y="383"/>
                    <a:pt x="8115" y="279"/>
                  </a:cubicBezTo>
                  <a:cubicBezTo>
                    <a:pt x="8092" y="267"/>
                    <a:pt x="8069" y="267"/>
                    <a:pt x="8057" y="267"/>
                  </a:cubicBezTo>
                  <a:cubicBezTo>
                    <a:pt x="7767" y="267"/>
                    <a:pt x="7476" y="256"/>
                    <a:pt x="7198" y="279"/>
                  </a:cubicBezTo>
                  <a:cubicBezTo>
                    <a:pt x="6838" y="314"/>
                    <a:pt x="6490" y="372"/>
                    <a:pt x="6141" y="406"/>
                  </a:cubicBezTo>
                  <a:cubicBezTo>
                    <a:pt x="5944" y="430"/>
                    <a:pt x="5747" y="441"/>
                    <a:pt x="5561" y="441"/>
                  </a:cubicBezTo>
                  <a:cubicBezTo>
                    <a:pt x="5306" y="441"/>
                    <a:pt x="5062" y="453"/>
                    <a:pt x="4830" y="488"/>
                  </a:cubicBezTo>
                  <a:cubicBezTo>
                    <a:pt x="4412" y="546"/>
                    <a:pt x="4005" y="569"/>
                    <a:pt x="3587" y="615"/>
                  </a:cubicBezTo>
                  <a:lnTo>
                    <a:pt x="3193" y="662"/>
                  </a:lnTo>
                  <a:cubicBezTo>
                    <a:pt x="2786" y="720"/>
                    <a:pt x="2403" y="871"/>
                    <a:pt x="1985" y="871"/>
                  </a:cubicBezTo>
                  <a:cubicBezTo>
                    <a:pt x="1974" y="871"/>
                    <a:pt x="1939" y="871"/>
                    <a:pt x="1927" y="894"/>
                  </a:cubicBezTo>
                  <a:cubicBezTo>
                    <a:pt x="1695" y="987"/>
                    <a:pt x="1416" y="917"/>
                    <a:pt x="1184" y="1033"/>
                  </a:cubicBezTo>
                  <a:cubicBezTo>
                    <a:pt x="998" y="1022"/>
                    <a:pt x="859" y="1091"/>
                    <a:pt x="685" y="1196"/>
                  </a:cubicBezTo>
                  <a:cubicBezTo>
                    <a:pt x="650" y="1312"/>
                    <a:pt x="639" y="1440"/>
                    <a:pt x="592" y="1556"/>
                  </a:cubicBezTo>
                  <a:cubicBezTo>
                    <a:pt x="534" y="1718"/>
                    <a:pt x="546" y="1904"/>
                    <a:pt x="511" y="2067"/>
                  </a:cubicBezTo>
                  <a:cubicBezTo>
                    <a:pt x="464" y="2241"/>
                    <a:pt x="464" y="2415"/>
                    <a:pt x="453" y="2577"/>
                  </a:cubicBezTo>
                  <a:cubicBezTo>
                    <a:pt x="453" y="2705"/>
                    <a:pt x="453" y="2833"/>
                    <a:pt x="406" y="2960"/>
                  </a:cubicBezTo>
                  <a:cubicBezTo>
                    <a:pt x="372" y="3077"/>
                    <a:pt x="360" y="3181"/>
                    <a:pt x="360" y="3297"/>
                  </a:cubicBezTo>
                  <a:lnTo>
                    <a:pt x="360" y="4644"/>
                  </a:lnTo>
                  <a:cubicBezTo>
                    <a:pt x="360" y="4725"/>
                    <a:pt x="348" y="4795"/>
                    <a:pt x="372" y="4864"/>
                  </a:cubicBezTo>
                  <a:cubicBezTo>
                    <a:pt x="464" y="5050"/>
                    <a:pt x="453" y="5247"/>
                    <a:pt x="453" y="5433"/>
                  </a:cubicBezTo>
                  <a:cubicBezTo>
                    <a:pt x="453" y="5503"/>
                    <a:pt x="430" y="5573"/>
                    <a:pt x="464" y="5654"/>
                  </a:cubicBezTo>
                  <a:cubicBezTo>
                    <a:pt x="534" y="5793"/>
                    <a:pt x="523" y="5956"/>
                    <a:pt x="523" y="6095"/>
                  </a:cubicBezTo>
                  <a:cubicBezTo>
                    <a:pt x="523" y="6153"/>
                    <a:pt x="523" y="6211"/>
                    <a:pt x="534" y="6246"/>
                  </a:cubicBezTo>
                  <a:cubicBezTo>
                    <a:pt x="627" y="6420"/>
                    <a:pt x="604" y="6606"/>
                    <a:pt x="604" y="6780"/>
                  </a:cubicBezTo>
                  <a:cubicBezTo>
                    <a:pt x="604" y="7070"/>
                    <a:pt x="604" y="7349"/>
                    <a:pt x="627" y="7639"/>
                  </a:cubicBezTo>
                  <a:cubicBezTo>
                    <a:pt x="627" y="7720"/>
                    <a:pt x="627" y="7813"/>
                    <a:pt x="650" y="7883"/>
                  </a:cubicBezTo>
                  <a:cubicBezTo>
                    <a:pt x="708" y="8010"/>
                    <a:pt x="708" y="8150"/>
                    <a:pt x="708" y="8277"/>
                  </a:cubicBezTo>
                  <a:cubicBezTo>
                    <a:pt x="708" y="8475"/>
                    <a:pt x="801" y="8672"/>
                    <a:pt x="859" y="8870"/>
                  </a:cubicBezTo>
                  <a:cubicBezTo>
                    <a:pt x="998" y="8870"/>
                    <a:pt x="1149" y="8881"/>
                    <a:pt x="1289" y="8881"/>
                  </a:cubicBezTo>
                  <a:cubicBezTo>
                    <a:pt x="1416" y="8881"/>
                    <a:pt x="1556" y="8881"/>
                    <a:pt x="1683" y="8916"/>
                  </a:cubicBezTo>
                  <a:cubicBezTo>
                    <a:pt x="1823" y="8939"/>
                    <a:pt x="1962" y="8904"/>
                    <a:pt x="2101" y="8870"/>
                  </a:cubicBezTo>
                  <a:cubicBezTo>
                    <a:pt x="2159" y="8858"/>
                    <a:pt x="2217" y="8870"/>
                    <a:pt x="2287" y="8870"/>
                  </a:cubicBezTo>
                  <a:lnTo>
                    <a:pt x="2902" y="8870"/>
                  </a:lnTo>
                  <a:cubicBezTo>
                    <a:pt x="2972" y="8870"/>
                    <a:pt x="3042" y="8881"/>
                    <a:pt x="3123" y="8858"/>
                  </a:cubicBezTo>
                  <a:cubicBezTo>
                    <a:pt x="3367" y="8753"/>
                    <a:pt x="3622" y="8788"/>
                    <a:pt x="3878" y="8788"/>
                  </a:cubicBezTo>
                  <a:cubicBezTo>
                    <a:pt x="4121" y="8788"/>
                    <a:pt x="4365" y="8811"/>
                    <a:pt x="4597" y="8730"/>
                  </a:cubicBezTo>
                  <a:cubicBezTo>
                    <a:pt x="4655" y="8695"/>
                    <a:pt x="4748" y="8707"/>
                    <a:pt x="4818" y="8707"/>
                  </a:cubicBezTo>
                  <a:lnTo>
                    <a:pt x="5364" y="8707"/>
                  </a:lnTo>
                  <a:cubicBezTo>
                    <a:pt x="5445" y="8707"/>
                    <a:pt x="5514" y="8730"/>
                    <a:pt x="5584" y="8695"/>
                  </a:cubicBezTo>
                  <a:cubicBezTo>
                    <a:pt x="5793" y="8614"/>
                    <a:pt x="5990" y="8637"/>
                    <a:pt x="6199" y="8626"/>
                  </a:cubicBezTo>
                  <a:cubicBezTo>
                    <a:pt x="6432" y="8626"/>
                    <a:pt x="6664" y="8649"/>
                    <a:pt x="6896" y="8556"/>
                  </a:cubicBezTo>
                  <a:cubicBezTo>
                    <a:pt x="6966" y="8521"/>
                    <a:pt x="7047" y="8533"/>
                    <a:pt x="7140" y="8533"/>
                  </a:cubicBezTo>
                  <a:lnTo>
                    <a:pt x="8324" y="8533"/>
                  </a:lnTo>
                  <a:cubicBezTo>
                    <a:pt x="8428" y="8533"/>
                    <a:pt x="8533" y="8556"/>
                    <a:pt x="8637" y="8510"/>
                  </a:cubicBezTo>
                  <a:cubicBezTo>
                    <a:pt x="8812" y="8452"/>
                    <a:pt x="8986" y="8452"/>
                    <a:pt x="9160" y="8452"/>
                  </a:cubicBezTo>
                  <a:cubicBezTo>
                    <a:pt x="9241" y="8452"/>
                    <a:pt x="9311" y="8452"/>
                    <a:pt x="9404" y="8440"/>
                  </a:cubicBezTo>
                  <a:cubicBezTo>
                    <a:pt x="9868" y="8359"/>
                    <a:pt x="10332" y="8289"/>
                    <a:pt x="10797" y="8196"/>
                  </a:cubicBezTo>
                  <a:cubicBezTo>
                    <a:pt x="10924" y="8173"/>
                    <a:pt x="11052" y="8127"/>
                    <a:pt x="11191" y="8115"/>
                  </a:cubicBezTo>
                  <a:cubicBezTo>
                    <a:pt x="11366" y="8103"/>
                    <a:pt x="11505" y="8068"/>
                    <a:pt x="11633" y="7987"/>
                  </a:cubicBezTo>
                  <a:cubicBezTo>
                    <a:pt x="11725" y="7836"/>
                    <a:pt x="11749" y="7697"/>
                    <a:pt x="11749" y="7534"/>
                  </a:cubicBezTo>
                  <a:cubicBezTo>
                    <a:pt x="11749" y="6954"/>
                    <a:pt x="11772" y="6374"/>
                    <a:pt x="11772" y="5793"/>
                  </a:cubicBezTo>
                  <a:cubicBezTo>
                    <a:pt x="11772" y="5781"/>
                    <a:pt x="11749" y="5758"/>
                    <a:pt x="11737" y="5723"/>
                  </a:cubicBezTo>
                  <a:cubicBezTo>
                    <a:pt x="11598" y="5700"/>
                    <a:pt x="11447" y="5677"/>
                    <a:pt x="11284" y="5747"/>
                  </a:cubicBezTo>
                  <a:lnTo>
                    <a:pt x="11284" y="6083"/>
                  </a:lnTo>
                  <a:cubicBezTo>
                    <a:pt x="11307" y="6269"/>
                    <a:pt x="11249" y="6443"/>
                    <a:pt x="11099" y="6594"/>
                  </a:cubicBezTo>
                  <a:cubicBezTo>
                    <a:pt x="10959" y="6606"/>
                    <a:pt x="10797" y="6617"/>
                    <a:pt x="10623" y="6629"/>
                  </a:cubicBezTo>
                  <a:cubicBezTo>
                    <a:pt x="10623" y="6722"/>
                    <a:pt x="10611" y="6791"/>
                    <a:pt x="10611" y="6873"/>
                  </a:cubicBezTo>
                  <a:cubicBezTo>
                    <a:pt x="10623" y="7058"/>
                    <a:pt x="10576" y="7233"/>
                    <a:pt x="10506" y="7407"/>
                  </a:cubicBezTo>
                  <a:cubicBezTo>
                    <a:pt x="10472" y="7488"/>
                    <a:pt x="10414" y="7534"/>
                    <a:pt x="10332" y="7546"/>
                  </a:cubicBezTo>
                  <a:lnTo>
                    <a:pt x="10216" y="7546"/>
                  </a:lnTo>
                  <a:cubicBezTo>
                    <a:pt x="9949" y="7546"/>
                    <a:pt x="9682" y="7523"/>
                    <a:pt x="9427" y="7616"/>
                  </a:cubicBezTo>
                  <a:cubicBezTo>
                    <a:pt x="9404" y="7639"/>
                    <a:pt x="9346" y="7616"/>
                    <a:pt x="9311" y="7616"/>
                  </a:cubicBezTo>
                  <a:cubicBezTo>
                    <a:pt x="9079" y="7616"/>
                    <a:pt x="8846" y="7604"/>
                    <a:pt x="8614" y="7697"/>
                  </a:cubicBezTo>
                  <a:cubicBezTo>
                    <a:pt x="8579" y="7709"/>
                    <a:pt x="8521" y="7697"/>
                    <a:pt x="8475" y="7709"/>
                  </a:cubicBezTo>
                  <a:cubicBezTo>
                    <a:pt x="8417" y="7709"/>
                    <a:pt x="8347" y="7709"/>
                    <a:pt x="8301" y="7743"/>
                  </a:cubicBezTo>
                  <a:cubicBezTo>
                    <a:pt x="8138" y="7813"/>
                    <a:pt x="7964" y="7825"/>
                    <a:pt x="7790" y="7790"/>
                  </a:cubicBezTo>
                  <a:cubicBezTo>
                    <a:pt x="7488" y="7767"/>
                    <a:pt x="7198" y="7894"/>
                    <a:pt x="6873" y="7894"/>
                  </a:cubicBezTo>
                  <a:cubicBezTo>
                    <a:pt x="6733" y="7964"/>
                    <a:pt x="6559" y="7987"/>
                    <a:pt x="6397" y="7964"/>
                  </a:cubicBezTo>
                  <a:cubicBezTo>
                    <a:pt x="6350" y="7964"/>
                    <a:pt x="6292" y="7964"/>
                    <a:pt x="6257" y="7999"/>
                  </a:cubicBezTo>
                  <a:cubicBezTo>
                    <a:pt x="6118" y="8057"/>
                    <a:pt x="5979" y="8057"/>
                    <a:pt x="5828" y="8057"/>
                  </a:cubicBezTo>
                  <a:cubicBezTo>
                    <a:pt x="5712" y="8057"/>
                    <a:pt x="5573" y="8022"/>
                    <a:pt x="5468" y="8068"/>
                  </a:cubicBezTo>
                  <a:cubicBezTo>
                    <a:pt x="5224" y="8161"/>
                    <a:pt x="4992" y="8127"/>
                    <a:pt x="4748" y="8138"/>
                  </a:cubicBezTo>
                  <a:cubicBezTo>
                    <a:pt x="4644" y="8138"/>
                    <a:pt x="4528" y="8115"/>
                    <a:pt x="4435" y="8161"/>
                  </a:cubicBezTo>
                  <a:cubicBezTo>
                    <a:pt x="4191" y="8277"/>
                    <a:pt x="3936" y="8231"/>
                    <a:pt x="3680" y="8231"/>
                  </a:cubicBezTo>
                  <a:cubicBezTo>
                    <a:pt x="3587" y="8231"/>
                    <a:pt x="3471" y="8219"/>
                    <a:pt x="3378" y="8243"/>
                  </a:cubicBezTo>
                  <a:cubicBezTo>
                    <a:pt x="3216" y="8324"/>
                    <a:pt x="3065" y="8289"/>
                    <a:pt x="2902" y="8277"/>
                  </a:cubicBezTo>
                  <a:lnTo>
                    <a:pt x="2508" y="8231"/>
                  </a:lnTo>
                  <a:cubicBezTo>
                    <a:pt x="2194" y="8324"/>
                    <a:pt x="1939" y="8289"/>
                    <a:pt x="1695" y="8277"/>
                  </a:cubicBezTo>
                  <a:close/>
                  <a:moveTo>
                    <a:pt x="11865" y="2670"/>
                  </a:moveTo>
                  <a:cubicBezTo>
                    <a:pt x="11540" y="2601"/>
                    <a:pt x="10994" y="2601"/>
                    <a:pt x="10739" y="2659"/>
                  </a:cubicBezTo>
                  <a:cubicBezTo>
                    <a:pt x="10739" y="2891"/>
                    <a:pt x="10692" y="3123"/>
                    <a:pt x="10785" y="3344"/>
                  </a:cubicBezTo>
                  <a:cubicBezTo>
                    <a:pt x="10808" y="3413"/>
                    <a:pt x="10808" y="3506"/>
                    <a:pt x="10808" y="3587"/>
                  </a:cubicBezTo>
                  <a:cubicBezTo>
                    <a:pt x="10843" y="3820"/>
                    <a:pt x="10843" y="4052"/>
                    <a:pt x="10913" y="4284"/>
                  </a:cubicBezTo>
                  <a:cubicBezTo>
                    <a:pt x="10971" y="4470"/>
                    <a:pt x="10971" y="4644"/>
                    <a:pt x="10982" y="4818"/>
                  </a:cubicBezTo>
                  <a:cubicBezTo>
                    <a:pt x="10982" y="5004"/>
                    <a:pt x="10959" y="5178"/>
                    <a:pt x="10994" y="5352"/>
                  </a:cubicBezTo>
                  <a:cubicBezTo>
                    <a:pt x="11099" y="5398"/>
                    <a:pt x="11191" y="5445"/>
                    <a:pt x="11273" y="5491"/>
                  </a:cubicBezTo>
                  <a:cubicBezTo>
                    <a:pt x="11400" y="5445"/>
                    <a:pt x="11540" y="5410"/>
                    <a:pt x="11691" y="5468"/>
                  </a:cubicBezTo>
                  <a:cubicBezTo>
                    <a:pt x="11807" y="5514"/>
                    <a:pt x="11958" y="5503"/>
                    <a:pt x="12085" y="5456"/>
                  </a:cubicBezTo>
                  <a:cubicBezTo>
                    <a:pt x="12097" y="5410"/>
                    <a:pt x="12120" y="5375"/>
                    <a:pt x="12120" y="5340"/>
                  </a:cubicBezTo>
                  <a:cubicBezTo>
                    <a:pt x="12120" y="5004"/>
                    <a:pt x="12097" y="4690"/>
                    <a:pt x="12132" y="4354"/>
                  </a:cubicBezTo>
                  <a:cubicBezTo>
                    <a:pt x="12155" y="4017"/>
                    <a:pt x="12027" y="3692"/>
                    <a:pt x="12074" y="3355"/>
                  </a:cubicBezTo>
                  <a:cubicBezTo>
                    <a:pt x="12074" y="3320"/>
                    <a:pt x="12039" y="3297"/>
                    <a:pt x="12027" y="3262"/>
                  </a:cubicBezTo>
                  <a:cubicBezTo>
                    <a:pt x="12016" y="3227"/>
                    <a:pt x="11981" y="3181"/>
                    <a:pt x="11969" y="3123"/>
                  </a:cubicBezTo>
                  <a:cubicBezTo>
                    <a:pt x="11946" y="3007"/>
                    <a:pt x="11911" y="2844"/>
                    <a:pt x="11865" y="2670"/>
                  </a:cubicBezTo>
                  <a:close/>
                  <a:moveTo>
                    <a:pt x="9984" y="1916"/>
                  </a:moveTo>
                  <a:cubicBezTo>
                    <a:pt x="9961" y="2020"/>
                    <a:pt x="9961" y="2090"/>
                    <a:pt x="9961" y="2183"/>
                  </a:cubicBezTo>
                  <a:lnTo>
                    <a:pt x="9961" y="3135"/>
                  </a:lnTo>
                  <a:cubicBezTo>
                    <a:pt x="9961" y="3309"/>
                    <a:pt x="9949" y="3483"/>
                    <a:pt x="10019" y="3645"/>
                  </a:cubicBezTo>
                  <a:cubicBezTo>
                    <a:pt x="10054" y="3703"/>
                    <a:pt x="10054" y="3761"/>
                    <a:pt x="10042" y="3820"/>
                  </a:cubicBezTo>
                  <a:cubicBezTo>
                    <a:pt x="9996" y="4145"/>
                    <a:pt x="10158" y="4446"/>
                    <a:pt x="10147" y="4760"/>
                  </a:cubicBezTo>
                  <a:cubicBezTo>
                    <a:pt x="10228" y="4957"/>
                    <a:pt x="10205" y="5143"/>
                    <a:pt x="10216" y="5329"/>
                  </a:cubicBezTo>
                  <a:cubicBezTo>
                    <a:pt x="10216" y="5422"/>
                    <a:pt x="10216" y="5514"/>
                    <a:pt x="10251" y="5607"/>
                  </a:cubicBezTo>
                  <a:cubicBezTo>
                    <a:pt x="10297" y="5723"/>
                    <a:pt x="10309" y="5840"/>
                    <a:pt x="10309" y="5967"/>
                  </a:cubicBezTo>
                  <a:cubicBezTo>
                    <a:pt x="10309" y="6083"/>
                    <a:pt x="10297" y="6211"/>
                    <a:pt x="10344" y="6316"/>
                  </a:cubicBezTo>
                  <a:cubicBezTo>
                    <a:pt x="10506" y="6420"/>
                    <a:pt x="10646" y="6443"/>
                    <a:pt x="10820" y="6432"/>
                  </a:cubicBezTo>
                  <a:cubicBezTo>
                    <a:pt x="10913" y="6420"/>
                    <a:pt x="10948" y="6374"/>
                    <a:pt x="10948" y="6304"/>
                  </a:cubicBezTo>
                  <a:lnTo>
                    <a:pt x="10948" y="5828"/>
                  </a:lnTo>
                  <a:cubicBezTo>
                    <a:pt x="10704" y="5712"/>
                    <a:pt x="10704" y="5712"/>
                    <a:pt x="10704" y="5480"/>
                  </a:cubicBezTo>
                  <a:lnTo>
                    <a:pt x="10704" y="5201"/>
                  </a:lnTo>
                  <a:cubicBezTo>
                    <a:pt x="10692" y="4911"/>
                    <a:pt x="10750" y="4632"/>
                    <a:pt x="10634" y="4354"/>
                  </a:cubicBezTo>
                  <a:cubicBezTo>
                    <a:pt x="10623" y="4319"/>
                    <a:pt x="10634" y="4261"/>
                    <a:pt x="10623" y="4214"/>
                  </a:cubicBezTo>
                  <a:cubicBezTo>
                    <a:pt x="10623" y="4156"/>
                    <a:pt x="10599" y="4087"/>
                    <a:pt x="10588" y="4040"/>
                  </a:cubicBezTo>
                  <a:cubicBezTo>
                    <a:pt x="10530" y="3912"/>
                    <a:pt x="10530" y="3773"/>
                    <a:pt x="10530" y="3645"/>
                  </a:cubicBezTo>
                  <a:cubicBezTo>
                    <a:pt x="10530" y="3587"/>
                    <a:pt x="10530" y="3518"/>
                    <a:pt x="10518" y="3460"/>
                  </a:cubicBezTo>
                  <a:cubicBezTo>
                    <a:pt x="10402" y="3135"/>
                    <a:pt x="10472" y="2810"/>
                    <a:pt x="10460" y="2484"/>
                  </a:cubicBezTo>
                  <a:cubicBezTo>
                    <a:pt x="10460" y="2415"/>
                    <a:pt x="10506" y="2357"/>
                    <a:pt x="10576" y="2322"/>
                  </a:cubicBezTo>
                  <a:cubicBezTo>
                    <a:pt x="10623" y="2310"/>
                    <a:pt x="10657" y="2287"/>
                    <a:pt x="10692" y="2264"/>
                  </a:cubicBezTo>
                  <a:cubicBezTo>
                    <a:pt x="10739" y="2113"/>
                    <a:pt x="10692" y="2008"/>
                    <a:pt x="10576" y="1904"/>
                  </a:cubicBezTo>
                  <a:cubicBezTo>
                    <a:pt x="10402" y="1881"/>
                    <a:pt x="10216" y="1858"/>
                    <a:pt x="9984" y="191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7"/>
            <p:cNvSpPr/>
            <p:nvPr/>
          </p:nvSpPr>
          <p:spPr>
            <a:xfrm>
              <a:off x="2115625" y="2668975"/>
              <a:ext cx="62700" cy="44450"/>
            </a:xfrm>
            <a:custGeom>
              <a:avLst/>
              <a:gdLst/>
              <a:ahLst/>
              <a:cxnLst/>
              <a:rect l="l" t="t" r="r" b="b"/>
              <a:pathLst>
                <a:path w="2508" h="1778" extrusionOk="0">
                  <a:moveTo>
                    <a:pt x="1579" y="12"/>
                  </a:moveTo>
                  <a:lnTo>
                    <a:pt x="2043" y="12"/>
                  </a:lnTo>
                  <a:cubicBezTo>
                    <a:pt x="2148" y="12"/>
                    <a:pt x="2218" y="36"/>
                    <a:pt x="2310" y="94"/>
                  </a:cubicBezTo>
                  <a:cubicBezTo>
                    <a:pt x="2380" y="152"/>
                    <a:pt x="2415" y="210"/>
                    <a:pt x="2415" y="303"/>
                  </a:cubicBezTo>
                  <a:cubicBezTo>
                    <a:pt x="2415" y="430"/>
                    <a:pt x="2461" y="558"/>
                    <a:pt x="2473" y="697"/>
                  </a:cubicBezTo>
                  <a:cubicBezTo>
                    <a:pt x="2508" y="953"/>
                    <a:pt x="2496" y="1220"/>
                    <a:pt x="2496" y="1487"/>
                  </a:cubicBezTo>
                  <a:cubicBezTo>
                    <a:pt x="2496" y="1580"/>
                    <a:pt x="2415" y="1603"/>
                    <a:pt x="2345" y="1615"/>
                  </a:cubicBezTo>
                  <a:cubicBezTo>
                    <a:pt x="2276" y="1615"/>
                    <a:pt x="2206" y="1638"/>
                    <a:pt x="2125" y="1638"/>
                  </a:cubicBezTo>
                  <a:lnTo>
                    <a:pt x="1393" y="1638"/>
                  </a:lnTo>
                  <a:cubicBezTo>
                    <a:pt x="1312" y="1638"/>
                    <a:pt x="1242" y="1615"/>
                    <a:pt x="1173" y="1661"/>
                  </a:cubicBezTo>
                  <a:cubicBezTo>
                    <a:pt x="952" y="1777"/>
                    <a:pt x="732" y="1719"/>
                    <a:pt x="499" y="1742"/>
                  </a:cubicBezTo>
                  <a:cubicBezTo>
                    <a:pt x="418" y="1742"/>
                    <a:pt x="348" y="1707"/>
                    <a:pt x="302" y="1638"/>
                  </a:cubicBezTo>
                  <a:cubicBezTo>
                    <a:pt x="198" y="1475"/>
                    <a:pt x="81" y="1313"/>
                    <a:pt x="116" y="1115"/>
                  </a:cubicBezTo>
                  <a:cubicBezTo>
                    <a:pt x="116" y="1069"/>
                    <a:pt x="116" y="1022"/>
                    <a:pt x="93" y="999"/>
                  </a:cubicBezTo>
                  <a:cubicBezTo>
                    <a:pt x="0" y="802"/>
                    <a:pt x="35" y="616"/>
                    <a:pt x="35" y="430"/>
                  </a:cubicBezTo>
                  <a:cubicBezTo>
                    <a:pt x="35" y="291"/>
                    <a:pt x="81" y="256"/>
                    <a:pt x="244" y="210"/>
                  </a:cubicBezTo>
                  <a:cubicBezTo>
                    <a:pt x="430" y="152"/>
                    <a:pt x="650" y="140"/>
                    <a:pt x="836" y="94"/>
                  </a:cubicBezTo>
                  <a:cubicBezTo>
                    <a:pt x="1022" y="47"/>
                    <a:pt x="1196" y="36"/>
                    <a:pt x="1382" y="36"/>
                  </a:cubicBezTo>
                  <a:cubicBezTo>
                    <a:pt x="1440" y="1"/>
                    <a:pt x="1509" y="12"/>
                    <a:pt x="1579" y="12"/>
                  </a:cubicBezTo>
                  <a:close/>
                  <a:moveTo>
                    <a:pt x="2206" y="1359"/>
                  </a:moveTo>
                  <a:cubicBezTo>
                    <a:pt x="2310" y="988"/>
                    <a:pt x="2171" y="651"/>
                    <a:pt x="2148" y="314"/>
                  </a:cubicBezTo>
                  <a:cubicBezTo>
                    <a:pt x="1974" y="291"/>
                    <a:pt x="1184" y="268"/>
                    <a:pt x="1068" y="303"/>
                  </a:cubicBezTo>
                  <a:cubicBezTo>
                    <a:pt x="1057" y="303"/>
                    <a:pt x="1033" y="314"/>
                    <a:pt x="1010" y="314"/>
                  </a:cubicBezTo>
                  <a:cubicBezTo>
                    <a:pt x="894" y="372"/>
                    <a:pt x="778" y="384"/>
                    <a:pt x="650" y="372"/>
                  </a:cubicBezTo>
                  <a:cubicBezTo>
                    <a:pt x="523" y="372"/>
                    <a:pt x="418" y="407"/>
                    <a:pt x="302" y="500"/>
                  </a:cubicBezTo>
                  <a:cubicBezTo>
                    <a:pt x="314" y="593"/>
                    <a:pt x="337" y="697"/>
                    <a:pt x="348" y="790"/>
                  </a:cubicBezTo>
                  <a:cubicBezTo>
                    <a:pt x="360" y="872"/>
                    <a:pt x="395" y="941"/>
                    <a:pt x="395" y="999"/>
                  </a:cubicBezTo>
                  <a:cubicBezTo>
                    <a:pt x="395" y="1162"/>
                    <a:pt x="453" y="1289"/>
                    <a:pt x="569" y="1417"/>
                  </a:cubicBezTo>
                  <a:cubicBezTo>
                    <a:pt x="697" y="1417"/>
                    <a:pt x="836" y="1440"/>
                    <a:pt x="952" y="1406"/>
                  </a:cubicBezTo>
                  <a:cubicBezTo>
                    <a:pt x="1115" y="1348"/>
                    <a:pt x="1277" y="1348"/>
                    <a:pt x="1440" y="1348"/>
                  </a:cubicBezTo>
                  <a:cubicBezTo>
                    <a:pt x="1684" y="1359"/>
                    <a:pt x="1939" y="1359"/>
                    <a:pt x="2206" y="135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7"/>
            <p:cNvSpPr/>
            <p:nvPr/>
          </p:nvSpPr>
          <p:spPr>
            <a:xfrm>
              <a:off x="2021300" y="2692200"/>
              <a:ext cx="10750" cy="104500"/>
            </a:xfrm>
            <a:custGeom>
              <a:avLst/>
              <a:gdLst/>
              <a:ahLst/>
              <a:cxnLst/>
              <a:rect l="l" t="t" r="r" b="b"/>
              <a:pathLst>
                <a:path w="430" h="4180" extrusionOk="0">
                  <a:moveTo>
                    <a:pt x="430" y="4145"/>
                  </a:moveTo>
                  <a:cubicBezTo>
                    <a:pt x="302" y="4180"/>
                    <a:pt x="244" y="4099"/>
                    <a:pt x="221" y="4017"/>
                  </a:cubicBezTo>
                  <a:cubicBezTo>
                    <a:pt x="198" y="3924"/>
                    <a:pt x="198" y="3832"/>
                    <a:pt x="198" y="3739"/>
                  </a:cubicBezTo>
                  <a:cubicBezTo>
                    <a:pt x="198" y="3565"/>
                    <a:pt x="198" y="3390"/>
                    <a:pt x="140" y="3216"/>
                  </a:cubicBezTo>
                  <a:cubicBezTo>
                    <a:pt x="116" y="3112"/>
                    <a:pt x="116" y="3019"/>
                    <a:pt x="116" y="2914"/>
                  </a:cubicBezTo>
                  <a:lnTo>
                    <a:pt x="116" y="2055"/>
                  </a:lnTo>
                  <a:cubicBezTo>
                    <a:pt x="116" y="1916"/>
                    <a:pt x="105" y="1754"/>
                    <a:pt x="58" y="1603"/>
                  </a:cubicBezTo>
                  <a:cubicBezTo>
                    <a:pt x="0" y="1394"/>
                    <a:pt x="0" y="1161"/>
                    <a:pt x="128" y="953"/>
                  </a:cubicBezTo>
                  <a:cubicBezTo>
                    <a:pt x="232" y="813"/>
                    <a:pt x="232" y="651"/>
                    <a:pt x="163" y="488"/>
                  </a:cubicBezTo>
                  <a:cubicBezTo>
                    <a:pt x="105" y="360"/>
                    <a:pt x="105" y="233"/>
                    <a:pt x="140" y="93"/>
                  </a:cubicBezTo>
                  <a:cubicBezTo>
                    <a:pt x="163" y="70"/>
                    <a:pt x="186" y="35"/>
                    <a:pt x="221" y="1"/>
                  </a:cubicBezTo>
                  <a:cubicBezTo>
                    <a:pt x="244" y="24"/>
                    <a:pt x="290" y="35"/>
                    <a:pt x="290" y="59"/>
                  </a:cubicBezTo>
                  <a:cubicBezTo>
                    <a:pt x="337" y="256"/>
                    <a:pt x="372" y="442"/>
                    <a:pt x="407" y="651"/>
                  </a:cubicBezTo>
                  <a:cubicBezTo>
                    <a:pt x="418" y="790"/>
                    <a:pt x="407" y="941"/>
                    <a:pt x="337" y="1069"/>
                  </a:cubicBezTo>
                  <a:cubicBezTo>
                    <a:pt x="232" y="1243"/>
                    <a:pt x="221" y="1417"/>
                    <a:pt x="302" y="1591"/>
                  </a:cubicBezTo>
                  <a:cubicBezTo>
                    <a:pt x="337" y="1684"/>
                    <a:pt x="348" y="1765"/>
                    <a:pt x="348" y="1870"/>
                  </a:cubicBezTo>
                  <a:cubicBezTo>
                    <a:pt x="348" y="2160"/>
                    <a:pt x="348" y="2439"/>
                    <a:pt x="360" y="2729"/>
                  </a:cubicBezTo>
                  <a:cubicBezTo>
                    <a:pt x="360" y="2926"/>
                    <a:pt x="348" y="3135"/>
                    <a:pt x="418" y="3332"/>
                  </a:cubicBezTo>
                  <a:cubicBezTo>
                    <a:pt x="430" y="3390"/>
                    <a:pt x="430" y="3449"/>
                    <a:pt x="430" y="351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7"/>
            <p:cNvSpPr/>
            <p:nvPr/>
          </p:nvSpPr>
          <p:spPr>
            <a:xfrm>
              <a:off x="2053800" y="2689300"/>
              <a:ext cx="13950" cy="108000"/>
            </a:xfrm>
            <a:custGeom>
              <a:avLst/>
              <a:gdLst/>
              <a:ahLst/>
              <a:cxnLst/>
              <a:rect l="l" t="t" r="r" b="b"/>
              <a:pathLst>
                <a:path w="558" h="4320" extrusionOk="0">
                  <a:moveTo>
                    <a:pt x="291" y="1417"/>
                  </a:moveTo>
                  <a:lnTo>
                    <a:pt x="291" y="1928"/>
                  </a:lnTo>
                  <a:cubicBezTo>
                    <a:pt x="291" y="2055"/>
                    <a:pt x="314" y="2183"/>
                    <a:pt x="337" y="2322"/>
                  </a:cubicBezTo>
                  <a:cubicBezTo>
                    <a:pt x="384" y="2462"/>
                    <a:pt x="395" y="2624"/>
                    <a:pt x="384" y="2763"/>
                  </a:cubicBezTo>
                  <a:cubicBezTo>
                    <a:pt x="384" y="3042"/>
                    <a:pt x="453" y="3286"/>
                    <a:pt x="500" y="3553"/>
                  </a:cubicBezTo>
                  <a:cubicBezTo>
                    <a:pt x="546" y="3750"/>
                    <a:pt x="546" y="3971"/>
                    <a:pt x="558" y="4191"/>
                  </a:cubicBezTo>
                  <a:cubicBezTo>
                    <a:pt x="558" y="4215"/>
                    <a:pt x="546" y="4261"/>
                    <a:pt x="523" y="4273"/>
                  </a:cubicBezTo>
                  <a:cubicBezTo>
                    <a:pt x="500" y="4307"/>
                    <a:pt x="453" y="4319"/>
                    <a:pt x="430" y="4319"/>
                  </a:cubicBezTo>
                  <a:cubicBezTo>
                    <a:pt x="395" y="4319"/>
                    <a:pt x="372" y="4296"/>
                    <a:pt x="372" y="4261"/>
                  </a:cubicBezTo>
                  <a:cubicBezTo>
                    <a:pt x="349" y="4191"/>
                    <a:pt x="337" y="4122"/>
                    <a:pt x="349" y="4040"/>
                  </a:cubicBezTo>
                  <a:cubicBezTo>
                    <a:pt x="395" y="3797"/>
                    <a:pt x="337" y="3565"/>
                    <a:pt x="256" y="3344"/>
                  </a:cubicBezTo>
                  <a:cubicBezTo>
                    <a:pt x="175" y="3147"/>
                    <a:pt x="163" y="2961"/>
                    <a:pt x="175" y="2752"/>
                  </a:cubicBezTo>
                  <a:cubicBezTo>
                    <a:pt x="175" y="2578"/>
                    <a:pt x="209" y="2404"/>
                    <a:pt x="117" y="2241"/>
                  </a:cubicBezTo>
                  <a:cubicBezTo>
                    <a:pt x="93" y="2183"/>
                    <a:pt x="105" y="2125"/>
                    <a:pt x="105" y="2067"/>
                  </a:cubicBezTo>
                  <a:lnTo>
                    <a:pt x="105" y="1219"/>
                  </a:lnTo>
                  <a:cubicBezTo>
                    <a:pt x="105" y="1010"/>
                    <a:pt x="105" y="813"/>
                    <a:pt x="47" y="604"/>
                  </a:cubicBezTo>
                  <a:cubicBezTo>
                    <a:pt x="0" y="476"/>
                    <a:pt x="24" y="326"/>
                    <a:pt x="24" y="186"/>
                  </a:cubicBezTo>
                  <a:cubicBezTo>
                    <a:pt x="24" y="140"/>
                    <a:pt x="47" y="82"/>
                    <a:pt x="82" y="35"/>
                  </a:cubicBezTo>
                  <a:cubicBezTo>
                    <a:pt x="105" y="0"/>
                    <a:pt x="198" y="12"/>
                    <a:pt x="209" y="59"/>
                  </a:cubicBezTo>
                  <a:cubicBezTo>
                    <a:pt x="221" y="82"/>
                    <a:pt x="233" y="117"/>
                    <a:pt x="233" y="140"/>
                  </a:cubicBezTo>
                  <a:cubicBezTo>
                    <a:pt x="221" y="558"/>
                    <a:pt x="349" y="999"/>
                    <a:pt x="291" y="141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7"/>
            <p:cNvSpPr/>
            <p:nvPr/>
          </p:nvSpPr>
          <p:spPr>
            <a:xfrm>
              <a:off x="2081375" y="2683500"/>
              <a:ext cx="15700" cy="113500"/>
            </a:xfrm>
            <a:custGeom>
              <a:avLst/>
              <a:gdLst/>
              <a:ahLst/>
              <a:cxnLst/>
              <a:rect l="l" t="t" r="r" b="b"/>
              <a:pathLst>
                <a:path w="628" h="4540" extrusionOk="0">
                  <a:moveTo>
                    <a:pt x="453" y="4539"/>
                  </a:moveTo>
                  <a:cubicBezTo>
                    <a:pt x="349" y="4389"/>
                    <a:pt x="325" y="4272"/>
                    <a:pt x="430" y="4145"/>
                  </a:cubicBezTo>
                  <a:cubicBezTo>
                    <a:pt x="500" y="4064"/>
                    <a:pt x="500" y="3947"/>
                    <a:pt x="453" y="3855"/>
                  </a:cubicBezTo>
                  <a:cubicBezTo>
                    <a:pt x="337" y="3657"/>
                    <a:pt x="337" y="3448"/>
                    <a:pt x="349" y="3228"/>
                  </a:cubicBezTo>
                  <a:cubicBezTo>
                    <a:pt x="372" y="2914"/>
                    <a:pt x="291" y="2624"/>
                    <a:pt x="221" y="2334"/>
                  </a:cubicBezTo>
                  <a:cubicBezTo>
                    <a:pt x="198" y="2218"/>
                    <a:pt x="174" y="2090"/>
                    <a:pt x="174" y="1974"/>
                  </a:cubicBezTo>
                  <a:cubicBezTo>
                    <a:pt x="174" y="1626"/>
                    <a:pt x="174" y="1277"/>
                    <a:pt x="198" y="929"/>
                  </a:cubicBezTo>
                  <a:cubicBezTo>
                    <a:pt x="198" y="767"/>
                    <a:pt x="209" y="604"/>
                    <a:pt x="93" y="465"/>
                  </a:cubicBezTo>
                  <a:cubicBezTo>
                    <a:pt x="0" y="349"/>
                    <a:pt x="0" y="186"/>
                    <a:pt x="47" y="58"/>
                  </a:cubicBezTo>
                  <a:cubicBezTo>
                    <a:pt x="47" y="24"/>
                    <a:pt x="93" y="12"/>
                    <a:pt x="105" y="0"/>
                  </a:cubicBezTo>
                  <a:cubicBezTo>
                    <a:pt x="140" y="0"/>
                    <a:pt x="163" y="12"/>
                    <a:pt x="174" y="35"/>
                  </a:cubicBezTo>
                  <a:cubicBezTo>
                    <a:pt x="198" y="70"/>
                    <a:pt x="209" y="93"/>
                    <a:pt x="209" y="128"/>
                  </a:cubicBezTo>
                  <a:cubicBezTo>
                    <a:pt x="209" y="256"/>
                    <a:pt x="233" y="383"/>
                    <a:pt x="325" y="499"/>
                  </a:cubicBezTo>
                  <a:cubicBezTo>
                    <a:pt x="349" y="546"/>
                    <a:pt x="372" y="616"/>
                    <a:pt x="372" y="674"/>
                  </a:cubicBezTo>
                  <a:cubicBezTo>
                    <a:pt x="383" y="1010"/>
                    <a:pt x="395" y="1347"/>
                    <a:pt x="395" y="1695"/>
                  </a:cubicBezTo>
                  <a:cubicBezTo>
                    <a:pt x="395" y="1997"/>
                    <a:pt x="395" y="2287"/>
                    <a:pt x="488" y="2566"/>
                  </a:cubicBezTo>
                  <a:cubicBezTo>
                    <a:pt x="569" y="2856"/>
                    <a:pt x="558" y="3146"/>
                    <a:pt x="558" y="3437"/>
                  </a:cubicBezTo>
                  <a:cubicBezTo>
                    <a:pt x="558" y="3576"/>
                    <a:pt x="558" y="3715"/>
                    <a:pt x="581" y="3855"/>
                  </a:cubicBezTo>
                  <a:cubicBezTo>
                    <a:pt x="627" y="4075"/>
                    <a:pt x="604" y="4296"/>
                    <a:pt x="453" y="453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7"/>
            <p:cNvSpPr/>
            <p:nvPr/>
          </p:nvSpPr>
          <p:spPr>
            <a:xfrm>
              <a:off x="2165550" y="2722975"/>
              <a:ext cx="12200" cy="58650"/>
            </a:xfrm>
            <a:custGeom>
              <a:avLst/>
              <a:gdLst/>
              <a:ahLst/>
              <a:cxnLst/>
              <a:rect l="l" t="t" r="r" b="b"/>
              <a:pathLst>
                <a:path w="488" h="2346" extrusionOk="0">
                  <a:moveTo>
                    <a:pt x="93" y="929"/>
                  </a:moveTo>
                  <a:cubicBezTo>
                    <a:pt x="93" y="766"/>
                    <a:pt x="116" y="697"/>
                    <a:pt x="221" y="650"/>
                  </a:cubicBezTo>
                  <a:cubicBezTo>
                    <a:pt x="313" y="604"/>
                    <a:pt x="313" y="523"/>
                    <a:pt x="255" y="453"/>
                  </a:cubicBezTo>
                  <a:cubicBezTo>
                    <a:pt x="209" y="395"/>
                    <a:pt x="139" y="360"/>
                    <a:pt x="93" y="302"/>
                  </a:cubicBezTo>
                  <a:cubicBezTo>
                    <a:pt x="58" y="256"/>
                    <a:pt x="35" y="198"/>
                    <a:pt x="23" y="139"/>
                  </a:cubicBezTo>
                  <a:cubicBezTo>
                    <a:pt x="0" y="81"/>
                    <a:pt x="58" y="12"/>
                    <a:pt x="116" y="12"/>
                  </a:cubicBezTo>
                  <a:cubicBezTo>
                    <a:pt x="174" y="0"/>
                    <a:pt x="267" y="12"/>
                    <a:pt x="279" y="70"/>
                  </a:cubicBezTo>
                  <a:cubicBezTo>
                    <a:pt x="290" y="186"/>
                    <a:pt x="372" y="279"/>
                    <a:pt x="406" y="360"/>
                  </a:cubicBezTo>
                  <a:cubicBezTo>
                    <a:pt x="488" y="511"/>
                    <a:pt x="488" y="662"/>
                    <a:pt x="383" y="801"/>
                  </a:cubicBezTo>
                  <a:cubicBezTo>
                    <a:pt x="325" y="882"/>
                    <a:pt x="290" y="975"/>
                    <a:pt x="337" y="1091"/>
                  </a:cubicBezTo>
                  <a:cubicBezTo>
                    <a:pt x="383" y="1208"/>
                    <a:pt x="372" y="1324"/>
                    <a:pt x="430" y="1440"/>
                  </a:cubicBezTo>
                  <a:cubicBezTo>
                    <a:pt x="464" y="1509"/>
                    <a:pt x="453" y="1614"/>
                    <a:pt x="453" y="1707"/>
                  </a:cubicBezTo>
                  <a:cubicBezTo>
                    <a:pt x="453" y="1869"/>
                    <a:pt x="453" y="2020"/>
                    <a:pt x="441" y="2171"/>
                  </a:cubicBezTo>
                  <a:cubicBezTo>
                    <a:pt x="441" y="2276"/>
                    <a:pt x="395" y="2345"/>
                    <a:pt x="337" y="2334"/>
                  </a:cubicBezTo>
                  <a:cubicBezTo>
                    <a:pt x="255" y="2322"/>
                    <a:pt x="267" y="2241"/>
                    <a:pt x="267" y="2194"/>
                  </a:cubicBezTo>
                  <a:cubicBezTo>
                    <a:pt x="267" y="2067"/>
                    <a:pt x="255" y="1950"/>
                    <a:pt x="267" y="1858"/>
                  </a:cubicBezTo>
                  <a:cubicBezTo>
                    <a:pt x="279" y="1614"/>
                    <a:pt x="221" y="1370"/>
                    <a:pt x="139" y="1149"/>
                  </a:cubicBezTo>
                  <a:cubicBezTo>
                    <a:pt x="116" y="1057"/>
                    <a:pt x="104" y="975"/>
                    <a:pt x="93" y="9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7"/>
            <p:cNvSpPr/>
            <p:nvPr/>
          </p:nvSpPr>
          <p:spPr>
            <a:xfrm>
              <a:off x="2140575" y="2727600"/>
              <a:ext cx="13100" cy="56925"/>
            </a:xfrm>
            <a:custGeom>
              <a:avLst/>
              <a:gdLst/>
              <a:ahLst/>
              <a:cxnLst/>
              <a:rect l="l" t="t" r="r" b="b"/>
              <a:pathLst>
                <a:path w="524" h="2277" extrusionOk="0">
                  <a:moveTo>
                    <a:pt x="128" y="1"/>
                  </a:moveTo>
                  <a:cubicBezTo>
                    <a:pt x="314" y="59"/>
                    <a:pt x="314" y="59"/>
                    <a:pt x="442" y="175"/>
                  </a:cubicBezTo>
                  <a:cubicBezTo>
                    <a:pt x="395" y="210"/>
                    <a:pt x="349" y="245"/>
                    <a:pt x="291" y="291"/>
                  </a:cubicBezTo>
                  <a:cubicBezTo>
                    <a:pt x="256" y="419"/>
                    <a:pt x="186" y="581"/>
                    <a:pt x="198" y="744"/>
                  </a:cubicBezTo>
                  <a:cubicBezTo>
                    <a:pt x="221" y="906"/>
                    <a:pt x="244" y="1057"/>
                    <a:pt x="337" y="1208"/>
                  </a:cubicBezTo>
                  <a:cubicBezTo>
                    <a:pt x="395" y="1290"/>
                    <a:pt x="442" y="1382"/>
                    <a:pt x="477" y="1464"/>
                  </a:cubicBezTo>
                  <a:cubicBezTo>
                    <a:pt x="523" y="1545"/>
                    <a:pt x="523" y="1626"/>
                    <a:pt x="465" y="1696"/>
                  </a:cubicBezTo>
                  <a:cubicBezTo>
                    <a:pt x="349" y="1835"/>
                    <a:pt x="361" y="1974"/>
                    <a:pt x="395" y="2137"/>
                  </a:cubicBezTo>
                  <a:cubicBezTo>
                    <a:pt x="407" y="2160"/>
                    <a:pt x="395" y="2207"/>
                    <a:pt x="372" y="2276"/>
                  </a:cubicBezTo>
                  <a:cubicBezTo>
                    <a:pt x="314" y="2241"/>
                    <a:pt x="291" y="2218"/>
                    <a:pt x="279" y="2195"/>
                  </a:cubicBezTo>
                  <a:cubicBezTo>
                    <a:pt x="163" y="2067"/>
                    <a:pt x="140" y="1905"/>
                    <a:pt x="163" y="1731"/>
                  </a:cubicBezTo>
                  <a:cubicBezTo>
                    <a:pt x="163" y="1673"/>
                    <a:pt x="186" y="1615"/>
                    <a:pt x="244" y="1580"/>
                  </a:cubicBezTo>
                  <a:cubicBezTo>
                    <a:pt x="279" y="1568"/>
                    <a:pt x="314" y="1545"/>
                    <a:pt x="349" y="1510"/>
                  </a:cubicBezTo>
                  <a:cubicBezTo>
                    <a:pt x="314" y="1440"/>
                    <a:pt x="291" y="1371"/>
                    <a:pt x="244" y="1313"/>
                  </a:cubicBezTo>
                  <a:cubicBezTo>
                    <a:pt x="128" y="1173"/>
                    <a:pt x="105" y="999"/>
                    <a:pt x="24" y="848"/>
                  </a:cubicBezTo>
                  <a:cubicBezTo>
                    <a:pt x="1" y="790"/>
                    <a:pt x="1" y="686"/>
                    <a:pt x="24" y="639"/>
                  </a:cubicBezTo>
                  <a:cubicBezTo>
                    <a:pt x="117" y="512"/>
                    <a:pt x="105" y="361"/>
                    <a:pt x="82" y="221"/>
                  </a:cubicBezTo>
                  <a:cubicBezTo>
                    <a:pt x="117" y="163"/>
                    <a:pt x="117" y="105"/>
                    <a:pt x="128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7"/>
            <p:cNvSpPr/>
            <p:nvPr/>
          </p:nvSpPr>
          <p:spPr>
            <a:xfrm>
              <a:off x="2121125" y="2724125"/>
              <a:ext cx="9900" cy="43850"/>
            </a:xfrm>
            <a:custGeom>
              <a:avLst/>
              <a:gdLst/>
              <a:ahLst/>
              <a:cxnLst/>
              <a:rect l="l" t="t" r="r" b="b"/>
              <a:pathLst>
                <a:path w="396" h="1754" extrusionOk="0">
                  <a:moveTo>
                    <a:pt x="1" y="59"/>
                  </a:moveTo>
                  <a:cubicBezTo>
                    <a:pt x="94" y="1"/>
                    <a:pt x="175" y="35"/>
                    <a:pt x="187" y="93"/>
                  </a:cubicBezTo>
                  <a:cubicBezTo>
                    <a:pt x="256" y="372"/>
                    <a:pt x="396" y="616"/>
                    <a:pt x="384" y="906"/>
                  </a:cubicBezTo>
                  <a:cubicBezTo>
                    <a:pt x="372" y="1185"/>
                    <a:pt x="372" y="1475"/>
                    <a:pt x="372" y="1754"/>
                  </a:cubicBezTo>
                  <a:cubicBezTo>
                    <a:pt x="279" y="1754"/>
                    <a:pt x="279" y="1696"/>
                    <a:pt x="268" y="1649"/>
                  </a:cubicBezTo>
                  <a:cubicBezTo>
                    <a:pt x="245" y="1521"/>
                    <a:pt x="198" y="1370"/>
                    <a:pt x="198" y="1231"/>
                  </a:cubicBezTo>
                  <a:cubicBezTo>
                    <a:pt x="198" y="906"/>
                    <a:pt x="187" y="604"/>
                    <a:pt x="47" y="314"/>
                  </a:cubicBezTo>
                  <a:cubicBezTo>
                    <a:pt x="12" y="244"/>
                    <a:pt x="12" y="152"/>
                    <a:pt x="1" y="5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7"/>
            <p:cNvSpPr/>
            <p:nvPr/>
          </p:nvSpPr>
          <p:spPr>
            <a:xfrm>
              <a:off x="2126075" y="2779275"/>
              <a:ext cx="4075" cy="3800"/>
            </a:xfrm>
            <a:custGeom>
              <a:avLst/>
              <a:gdLst/>
              <a:ahLst/>
              <a:cxnLst/>
              <a:rect l="l" t="t" r="r" b="b"/>
              <a:pathLst>
                <a:path w="163" h="152" extrusionOk="0">
                  <a:moveTo>
                    <a:pt x="163" y="35"/>
                  </a:moveTo>
                  <a:cubicBezTo>
                    <a:pt x="163" y="58"/>
                    <a:pt x="151" y="82"/>
                    <a:pt x="151" y="82"/>
                  </a:cubicBezTo>
                  <a:cubicBezTo>
                    <a:pt x="105" y="116"/>
                    <a:pt x="70" y="151"/>
                    <a:pt x="12" y="116"/>
                  </a:cubicBezTo>
                  <a:cubicBezTo>
                    <a:pt x="12" y="116"/>
                    <a:pt x="0" y="93"/>
                    <a:pt x="0" y="82"/>
                  </a:cubicBezTo>
                  <a:cubicBezTo>
                    <a:pt x="12" y="24"/>
                    <a:pt x="58" y="0"/>
                    <a:pt x="105" y="0"/>
                  </a:cubicBezTo>
                  <a:cubicBezTo>
                    <a:pt x="128" y="12"/>
                    <a:pt x="151" y="24"/>
                    <a:pt x="163" y="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" name="Google Shape;932;p17"/>
          <p:cNvGrpSpPr/>
          <p:nvPr/>
        </p:nvGrpSpPr>
        <p:grpSpPr>
          <a:xfrm rot="-1012302">
            <a:off x="353529" y="2777724"/>
            <a:ext cx="417388" cy="653682"/>
            <a:chOff x="683900" y="3612800"/>
            <a:chExt cx="105100" cy="164600"/>
          </a:xfrm>
        </p:grpSpPr>
        <p:sp>
          <p:nvSpPr>
            <p:cNvPr id="933" name="Google Shape;933;p17"/>
            <p:cNvSpPr/>
            <p:nvPr/>
          </p:nvSpPr>
          <p:spPr>
            <a:xfrm>
              <a:off x="683900" y="3612800"/>
              <a:ext cx="105100" cy="164600"/>
            </a:xfrm>
            <a:custGeom>
              <a:avLst/>
              <a:gdLst/>
              <a:ahLst/>
              <a:cxnLst/>
              <a:rect l="l" t="t" r="r" b="b"/>
              <a:pathLst>
                <a:path w="4204" h="6584" extrusionOk="0">
                  <a:moveTo>
                    <a:pt x="488" y="2079"/>
                  </a:moveTo>
                  <a:cubicBezTo>
                    <a:pt x="94" y="2009"/>
                    <a:pt x="24" y="1916"/>
                    <a:pt x="24" y="1522"/>
                  </a:cubicBezTo>
                  <a:cubicBezTo>
                    <a:pt x="24" y="1208"/>
                    <a:pt x="36" y="883"/>
                    <a:pt x="24" y="570"/>
                  </a:cubicBezTo>
                  <a:cubicBezTo>
                    <a:pt x="1" y="361"/>
                    <a:pt x="152" y="245"/>
                    <a:pt x="221" y="105"/>
                  </a:cubicBezTo>
                  <a:cubicBezTo>
                    <a:pt x="233" y="71"/>
                    <a:pt x="279" y="47"/>
                    <a:pt x="326" y="47"/>
                  </a:cubicBezTo>
                  <a:cubicBezTo>
                    <a:pt x="396" y="36"/>
                    <a:pt x="488" y="13"/>
                    <a:pt x="570" y="13"/>
                  </a:cubicBezTo>
                  <a:cubicBezTo>
                    <a:pt x="1208" y="1"/>
                    <a:pt x="1858" y="1"/>
                    <a:pt x="2497" y="47"/>
                  </a:cubicBezTo>
                  <a:cubicBezTo>
                    <a:pt x="2868" y="71"/>
                    <a:pt x="3240" y="71"/>
                    <a:pt x="3600" y="94"/>
                  </a:cubicBezTo>
                  <a:lnTo>
                    <a:pt x="3716" y="94"/>
                  </a:lnTo>
                  <a:cubicBezTo>
                    <a:pt x="4064" y="94"/>
                    <a:pt x="4203" y="198"/>
                    <a:pt x="4203" y="570"/>
                  </a:cubicBezTo>
                  <a:lnTo>
                    <a:pt x="4203" y="1417"/>
                  </a:lnTo>
                  <a:cubicBezTo>
                    <a:pt x="4203" y="1533"/>
                    <a:pt x="4180" y="1649"/>
                    <a:pt x="4110" y="1742"/>
                  </a:cubicBezTo>
                  <a:cubicBezTo>
                    <a:pt x="4029" y="1847"/>
                    <a:pt x="4029" y="1974"/>
                    <a:pt x="4029" y="2091"/>
                  </a:cubicBezTo>
                  <a:cubicBezTo>
                    <a:pt x="4052" y="2555"/>
                    <a:pt x="4087" y="3008"/>
                    <a:pt x="4110" y="3472"/>
                  </a:cubicBezTo>
                  <a:cubicBezTo>
                    <a:pt x="4157" y="4203"/>
                    <a:pt x="4169" y="4935"/>
                    <a:pt x="4099" y="5678"/>
                  </a:cubicBezTo>
                  <a:cubicBezTo>
                    <a:pt x="4087" y="5840"/>
                    <a:pt x="4041" y="5991"/>
                    <a:pt x="3971" y="6154"/>
                  </a:cubicBezTo>
                  <a:cubicBezTo>
                    <a:pt x="3890" y="6340"/>
                    <a:pt x="3762" y="6456"/>
                    <a:pt x="3576" y="6502"/>
                  </a:cubicBezTo>
                  <a:cubicBezTo>
                    <a:pt x="3449" y="6548"/>
                    <a:pt x="3298" y="6572"/>
                    <a:pt x="3159" y="6572"/>
                  </a:cubicBezTo>
                  <a:cubicBezTo>
                    <a:pt x="2810" y="6583"/>
                    <a:pt x="2462" y="6572"/>
                    <a:pt x="2114" y="6572"/>
                  </a:cubicBezTo>
                  <a:cubicBezTo>
                    <a:pt x="1905" y="6572"/>
                    <a:pt x="1707" y="6514"/>
                    <a:pt x="1510" y="6444"/>
                  </a:cubicBezTo>
                  <a:cubicBezTo>
                    <a:pt x="1266" y="6351"/>
                    <a:pt x="1104" y="6189"/>
                    <a:pt x="1011" y="5945"/>
                  </a:cubicBezTo>
                  <a:cubicBezTo>
                    <a:pt x="871" y="5620"/>
                    <a:pt x="755" y="5283"/>
                    <a:pt x="697" y="4923"/>
                  </a:cubicBezTo>
                  <a:cubicBezTo>
                    <a:pt x="570" y="4064"/>
                    <a:pt x="465" y="3193"/>
                    <a:pt x="500" y="2323"/>
                  </a:cubicBezTo>
                  <a:lnTo>
                    <a:pt x="500" y="2137"/>
                  </a:lnTo>
                  <a:cubicBezTo>
                    <a:pt x="512" y="2149"/>
                    <a:pt x="500" y="2125"/>
                    <a:pt x="488" y="2079"/>
                  </a:cubicBezTo>
                  <a:close/>
                  <a:moveTo>
                    <a:pt x="790" y="2009"/>
                  </a:moveTo>
                  <a:cubicBezTo>
                    <a:pt x="790" y="2091"/>
                    <a:pt x="779" y="2183"/>
                    <a:pt x="779" y="2253"/>
                  </a:cubicBezTo>
                  <a:cubicBezTo>
                    <a:pt x="744" y="3066"/>
                    <a:pt x="848" y="3867"/>
                    <a:pt x="964" y="4656"/>
                  </a:cubicBezTo>
                  <a:cubicBezTo>
                    <a:pt x="1022" y="5051"/>
                    <a:pt x="1127" y="5411"/>
                    <a:pt x="1255" y="5782"/>
                  </a:cubicBezTo>
                  <a:cubicBezTo>
                    <a:pt x="1336" y="6014"/>
                    <a:pt x="1498" y="6154"/>
                    <a:pt x="1731" y="6212"/>
                  </a:cubicBezTo>
                  <a:cubicBezTo>
                    <a:pt x="1847" y="6247"/>
                    <a:pt x="1974" y="6270"/>
                    <a:pt x="2090" y="6281"/>
                  </a:cubicBezTo>
                  <a:cubicBezTo>
                    <a:pt x="2462" y="6305"/>
                    <a:pt x="2810" y="6305"/>
                    <a:pt x="3170" y="6281"/>
                  </a:cubicBezTo>
                  <a:cubicBezTo>
                    <a:pt x="3275" y="6281"/>
                    <a:pt x="3367" y="6258"/>
                    <a:pt x="3472" y="6223"/>
                  </a:cubicBezTo>
                  <a:cubicBezTo>
                    <a:pt x="3588" y="6200"/>
                    <a:pt x="3658" y="6131"/>
                    <a:pt x="3716" y="6014"/>
                  </a:cubicBezTo>
                  <a:cubicBezTo>
                    <a:pt x="3809" y="5817"/>
                    <a:pt x="3832" y="5620"/>
                    <a:pt x="3832" y="5411"/>
                  </a:cubicBezTo>
                  <a:lnTo>
                    <a:pt x="3832" y="3518"/>
                  </a:lnTo>
                  <a:cubicBezTo>
                    <a:pt x="3832" y="3182"/>
                    <a:pt x="3809" y="2857"/>
                    <a:pt x="3774" y="2543"/>
                  </a:cubicBezTo>
                  <a:cubicBezTo>
                    <a:pt x="3774" y="2439"/>
                    <a:pt x="3762" y="2334"/>
                    <a:pt x="3751" y="2241"/>
                  </a:cubicBezTo>
                  <a:cubicBezTo>
                    <a:pt x="3739" y="2137"/>
                    <a:pt x="3762" y="2033"/>
                    <a:pt x="3704" y="1951"/>
                  </a:cubicBezTo>
                  <a:lnTo>
                    <a:pt x="3298" y="1951"/>
                  </a:lnTo>
                  <a:cubicBezTo>
                    <a:pt x="3019" y="1951"/>
                    <a:pt x="2752" y="1963"/>
                    <a:pt x="2474" y="1974"/>
                  </a:cubicBezTo>
                  <a:cubicBezTo>
                    <a:pt x="2183" y="2009"/>
                    <a:pt x="1882" y="1974"/>
                    <a:pt x="1591" y="1963"/>
                  </a:cubicBezTo>
                  <a:cubicBezTo>
                    <a:pt x="1324" y="1963"/>
                    <a:pt x="1057" y="1963"/>
                    <a:pt x="790" y="2009"/>
                  </a:cubicBezTo>
                  <a:close/>
                  <a:moveTo>
                    <a:pt x="2114" y="1673"/>
                  </a:moveTo>
                  <a:lnTo>
                    <a:pt x="2114" y="976"/>
                  </a:lnTo>
                  <a:cubicBezTo>
                    <a:pt x="2114" y="883"/>
                    <a:pt x="2114" y="814"/>
                    <a:pt x="2125" y="721"/>
                  </a:cubicBezTo>
                  <a:cubicBezTo>
                    <a:pt x="2125" y="709"/>
                    <a:pt x="2172" y="686"/>
                    <a:pt x="2195" y="686"/>
                  </a:cubicBezTo>
                  <a:cubicBezTo>
                    <a:pt x="2218" y="686"/>
                    <a:pt x="2265" y="697"/>
                    <a:pt x="2265" y="709"/>
                  </a:cubicBezTo>
                  <a:cubicBezTo>
                    <a:pt x="2299" y="767"/>
                    <a:pt x="2311" y="825"/>
                    <a:pt x="2311" y="883"/>
                  </a:cubicBezTo>
                  <a:cubicBezTo>
                    <a:pt x="2323" y="1081"/>
                    <a:pt x="2323" y="1278"/>
                    <a:pt x="2346" y="1464"/>
                  </a:cubicBezTo>
                  <a:cubicBezTo>
                    <a:pt x="2346" y="1545"/>
                    <a:pt x="2369" y="1603"/>
                    <a:pt x="2369" y="1673"/>
                  </a:cubicBezTo>
                  <a:cubicBezTo>
                    <a:pt x="2508" y="1684"/>
                    <a:pt x="2648" y="1800"/>
                    <a:pt x="2799" y="1684"/>
                  </a:cubicBezTo>
                  <a:cubicBezTo>
                    <a:pt x="2787" y="1580"/>
                    <a:pt x="2787" y="1487"/>
                    <a:pt x="2775" y="1382"/>
                  </a:cubicBezTo>
                  <a:cubicBezTo>
                    <a:pt x="2764" y="1173"/>
                    <a:pt x="2752" y="976"/>
                    <a:pt x="2752" y="767"/>
                  </a:cubicBezTo>
                  <a:cubicBezTo>
                    <a:pt x="2752" y="709"/>
                    <a:pt x="2764" y="651"/>
                    <a:pt x="2775" y="593"/>
                  </a:cubicBezTo>
                  <a:cubicBezTo>
                    <a:pt x="2775" y="581"/>
                    <a:pt x="2799" y="570"/>
                    <a:pt x="2822" y="570"/>
                  </a:cubicBezTo>
                  <a:cubicBezTo>
                    <a:pt x="2833" y="570"/>
                    <a:pt x="2868" y="570"/>
                    <a:pt x="2880" y="581"/>
                  </a:cubicBezTo>
                  <a:cubicBezTo>
                    <a:pt x="2892" y="616"/>
                    <a:pt x="2926" y="651"/>
                    <a:pt x="2926" y="697"/>
                  </a:cubicBezTo>
                  <a:cubicBezTo>
                    <a:pt x="2938" y="883"/>
                    <a:pt x="2950" y="1057"/>
                    <a:pt x="2961" y="1243"/>
                  </a:cubicBezTo>
                  <a:cubicBezTo>
                    <a:pt x="2984" y="1406"/>
                    <a:pt x="2996" y="1568"/>
                    <a:pt x="3077" y="1707"/>
                  </a:cubicBezTo>
                  <a:lnTo>
                    <a:pt x="3240" y="1707"/>
                  </a:lnTo>
                  <a:cubicBezTo>
                    <a:pt x="3251" y="1707"/>
                    <a:pt x="3275" y="1696"/>
                    <a:pt x="3286" y="1684"/>
                  </a:cubicBezTo>
                  <a:cubicBezTo>
                    <a:pt x="3333" y="1452"/>
                    <a:pt x="3333" y="605"/>
                    <a:pt x="3298" y="407"/>
                  </a:cubicBezTo>
                  <a:cubicBezTo>
                    <a:pt x="3019" y="396"/>
                    <a:pt x="2729" y="361"/>
                    <a:pt x="2462" y="349"/>
                  </a:cubicBezTo>
                  <a:cubicBezTo>
                    <a:pt x="2172" y="338"/>
                    <a:pt x="1882" y="291"/>
                    <a:pt x="1591" y="338"/>
                  </a:cubicBezTo>
                  <a:cubicBezTo>
                    <a:pt x="1545" y="651"/>
                    <a:pt x="1603" y="1336"/>
                    <a:pt x="1719" y="1707"/>
                  </a:cubicBezTo>
                  <a:cubicBezTo>
                    <a:pt x="1847" y="1742"/>
                    <a:pt x="1963" y="1719"/>
                    <a:pt x="2114" y="1673"/>
                  </a:cubicBezTo>
                  <a:close/>
                  <a:moveTo>
                    <a:pt x="697" y="1754"/>
                  </a:moveTo>
                  <a:cubicBezTo>
                    <a:pt x="604" y="1429"/>
                    <a:pt x="616" y="1092"/>
                    <a:pt x="628" y="767"/>
                  </a:cubicBezTo>
                  <a:cubicBezTo>
                    <a:pt x="628" y="686"/>
                    <a:pt x="639" y="616"/>
                    <a:pt x="663" y="523"/>
                  </a:cubicBezTo>
                  <a:cubicBezTo>
                    <a:pt x="674" y="465"/>
                    <a:pt x="721" y="430"/>
                    <a:pt x="779" y="454"/>
                  </a:cubicBezTo>
                  <a:cubicBezTo>
                    <a:pt x="837" y="465"/>
                    <a:pt x="860" y="512"/>
                    <a:pt x="860" y="570"/>
                  </a:cubicBezTo>
                  <a:cubicBezTo>
                    <a:pt x="860" y="779"/>
                    <a:pt x="848" y="1011"/>
                    <a:pt x="848" y="1231"/>
                  </a:cubicBezTo>
                  <a:cubicBezTo>
                    <a:pt x="848" y="1417"/>
                    <a:pt x="895" y="1591"/>
                    <a:pt x="964" y="1754"/>
                  </a:cubicBezTo>
                  <a:cubicBezTo>
                    <a:pt x="1220" y="1789"/>
                    <a:pt x="1220" y="1789"/>
                    <a:pt x="1440" y="1719"/>
                  </a:cubicBezTo>
                  <a:cubicBezTo>
                    <a:pt x="1440" y="1684"/>
                    <a:pt x="1452" y="1661"/>
                    <a:pt x="1452" y="1626"/>
                  </a:cubicBezTo>
                  <a:cubicBezTo>
                    <a:pt x="1429" y="1255"/>
                    <a:pt x="1394" y="872"/>
                    <a:pt x="1359" y="500"/>
                  </a:cubicBezTo>
                  <a:cubicBezTo>
                    <a:pt x="1336" y="396"/>
                    <a:pt x="1278" y="326"/>
                    <a:pt x="1185" y="326"/>
                  </a:cubicBezTo>
                  <a:cubicBezTo>
                    <a:pt x="906" y="291"/>
                    <a:pt x="616" y="280"/>
                    <a:pt x="337" y="303"/>
                  </a:cubicBezTo>
                  <a:cubicBezTo>
                    <a:pt x="314" y="709"/>
                    <a:pt x="326" y="1522"/>
                    <a:pt x="372" y="1719"/>
                  </a:cubicBezTo>
                  <a:cubicBezTo>
                    <a:pt x="454" y="1754"/>
                    <a:pt x="546" y="1800"/>
                    <a:pt x="697" y="1754"/>
                  </a:cubicBezTo>
                  <a:close/>
                  <a:moveTo>
                    <a:pt x="3565" y="1673"/>
                  </a:moveTo>
                  <a:cubicBezTo>
                    <a:pt x="3739" y="1684"/>
                    <a:pt x="3774" y="1684"/>
                    <a:pt x="3820" y="1638"/>
                  </a:cubicBezTo>
                  <a:cubicBezTo>
                    <a:pt x="3878" y="1580"/>
                    <a:pt x="3890" y="1498"/>
                    <a:pt x="3890" y="1406"/>
                  </a:cubicBezTo>
                  <a:lnTo>
                    <a:pt x="3890" y="547"/>
                  </a:lnTo>
                  <a:cubicBezTo>
                    <a:pt x="3890" y="512"/>
                    <a:pt x="3867" y="465"/>
                    <a:pt x="3855" y="407"/>
                  </a:cubicBezTo>
                  <a:lnTo>
                    <a:pt x="3542" y="407"/>
                  </a:lnTo>
                  <a:cubicBezTo>
                    <a:pt x="3518" y="674"/>
                    <a:pt x="3530" y="1464"/>
                    <a:pt x="3565" y="1673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7"/>
            <p:cNvSpPr/>
            <p:nvPr/>
          </p:nvSpPr>
          <p:spPr>
            <a:xfrm>
              <a:off x="717875" y="3678100"/>
              <a:ext cx="53700" cy="69400"/>
            </a:xfrm>
            <a:custGeom>
              <a:avLst/>
              <a:gdLst/>
              <a:ahLst/>
              <a:cxnLst/>
              <a:rect l="l" t="t" r="r" b="b"/>
              <a:pathLst>
                <a:path w="2148" h="2776" extrusionOk="0">
                  <a:moveTo>
                    <a:pt x="1463" y="860"/>
                  </a:moveTo>
                  <a:cubicBezTo>
                    <a:pt x="1567" y="872"/>
                    <a:pt x="1649" y="883"/>
                    <a:pt x="1741" y="918"/>
                  </a:cubicBezTo>
                  <a:cubicBezTo>
                    <a:pt x="1811" y="930"/>
                    <a:pt x="1881" y="930"/>
                    <a:pt x="1939" y="965"/>
                  </a:cubicBezTo>
                  <a:cubicBezTo>
                    <a:pt x="2055" y="999"/>
                    <a:pt x="2125" y="1092"/>
                    <a:pt x="2125" y="1220"/>
                  </a:cubicBezTo>
                  <a:cubicBezTo>
                    <a:pt x="2125" y="1348"/>
                    <a:pt x="2148" y="1475"/>
                    <a:pt x="2125" y="1615"/>
                  </a:cubicBezTo>
                  <a:cubicBezTo>
                    <a:pt x="2125" y="1731"/>
                    <a:pt x="2067" y="1777"/>
                    <a:pt x="1950" y="1789"/>
                  </a:cubicBezTo>
                  <a:cubicBezTo>
                    <a:pt x="1834" y="1812"/>
                    <a:pt x="1707" y="1835"/>
                    <a:pt x="1591" y="1847"/>
                  </a:cubicBezTo>
                  <a:cubicBezTo>
                    <a:pt x="1544" y="1986"/>
                    <a:pt x="1567" y="2137"/>
                    <a:pt x="1591" y="2276"/>
                  </a:cubicBezTo>
                  <a:cubicBezTo>
                    <a:pt x="1602" y="2381"/>
                    <a:pt x="1602" y="2485"/>
                    <a:pt x="1591" y="2590"/>
                  </a:cubicBezTo>
                  <a:cubicBezTo>
                    <a:pt x="1579" y="2706"/>
                    <a:pt x="1486" y="2764"/>
                    <a:pt x="1370" y="2776"/>
                  </a:cubicBezTo>
                  <a:lnTo>
                    <a:pt x="1010" y="2776"/>
                  </a:lnTo>
                  <a:cubicBezTo>
                    <a:pt x="871" y="2776"/>
                    <a:pt x="778" y="2706"/>
                    <a:pt x="731" y="2567"/>
                  </a:cubicBezTo>
                  <a:cubicBezTo>
                    <a:pt x="673" y="2427"/>
                    <a:pt x="639" y="2276"/>
                    <a:pt x="592" y="2125"/>
                  </a:cubicBezTo>
                  <a:cubicBezTo>
                    <a:pt x="488" y="2091"/>
                    <a:pt x="383" y="2067"/>
                    <a:pt x="267" y="2033"/>
                  </a:cubicBezTo>
                  <a:cubicBezTo>
                    <a:pt x="93" y="1975"/>
                    <a:pt x="0" y="1858"/>
                    <a:pt x="12" y="1673"/>
                  </a:cubicBezTo>
                  <a:lnTo>
                    <a:pt x="12" y="1359"/>
                  </a:lnTo>
                  <a:cubicBezTo>
                    <a:pt x="12" y="1255"/>
                    <a:pt x="70" y="1174"/>
                    <a:pt x="174" y="1127"/>
                  </a:cubicBezTo>
                  <a:cubicBezTo>
                    <a:pt x="244" y="1104"/>
                    <a:pt x="325" y="1092"/>
                    <a:pt x="418" y="1057"/>
                  </a:cubicBezTo>
                  <a:cubicBezTo>
                    <a:pt x="464" y="918"/>
                    <a:pt x="430" y="756"/>
                    <a:pt x="430" y="605"/>
                  </a:cubicBezTo>
                  <a:cubicBezTo>
                    <a:pt x="430" y="431"/>
                    <a:pt x="476" y="291"/>
                    <a:pt x="557" y="140"/>
                  </a:cubicBezTo>
                  <a:cubicBezTo>
                    <a:pt x="604" y="71"/>
                    <a:pt x="673" y="24"/>
                    <a:pt x="766" y="13"/>
                  </a:cubicBezTo>
                  <a:cubicBezTo>
                    <a:pt x="906" y="13"/>
                    <a:pt x="1057" y="1"/>
                    <a:pt x="1196" y="13"/>
                  </a:cubicBezTo>
                  <a:cubicBezTo>
                    <a:pt x="1347" y="24"/>
                    <a:pt x="1428" y="82"/>
                    <a:pt x="1451" y="245"/>
                  </a:cubicBezTo>
                  <a:cubicBezTo>
                    <a:pt x="1463" y="361"/>
                    <a:pt x="1463" y="489"/>
                    <a:pt x="1463" y="605"/>
                  </a:cubicBezTo>
                  <a:cubicBezTo>
                    <a:pt x="1440" y="674"/>
                    <a:pt x="1440" y="756"/>
                    <a:pt x="1463" y="860"/>
                  </a:cubicBezTo>
                  <a:close/>
                  <a:moveTo>
                    <a:pt x="1393" y="1568"/>
                  </a:moveTo>
                  <a:cubicBezTo>
                    <a:pt x="1463" y="1557"/>
                    <a:pt x="1533" y="1545"/>
                    <a:pt x="1602" y="1545"/>
                  </a:cubicBezTo>
                  <a:cubicBezTo>
                    <a:pt x="1683" y="1522"/>
                    <a:pt x="1765" y="1522"/>
                    <a:pt x="1858" y="1510"/>
                  </a:cubicBezTo>
                  <a:lnTo>
                    <a:pt x="1858" y="1220"/>
                  </a:lnTo>
                  <a:cubicBezTo>
                    <a:pt x="1800" y="1208"/>
                    <a:pt x="1753" y="1174"/>
                    <a:pt x="1695" y="1174"/>
                  </a:cubicBezTo>
                  <a:cubicBezTo>
                    <a:pt x="1591" y="1162"/>
                    <a:pt x="1486" y="1162"/>
                    <a:pt x="1393" y="1150"/>
                  </a:cubicBezTo>
                  <a:cubicBezTo>
                    <a:pt x="1231" y="1127"/>
                    <a:pt x="1184" y="1069"/>
                    <a:pt x="1184" y="930"/>
                  </a:cubicBezTo>
                  <a:lnTo>
                    <a:pt x="1184" y="686"/>
                  </a:lnTo>
                  <a:cubicBezTo>
                    <a:pt x="1184" y="547"/>
                    <a:pt x="1196" y="419"/>
                    <a:pt x="1173" y="303"/>
                  </a:cubicBezTo>
                  <a:cubicBezTo>
                    <a:pt x="1126" y="280"/>
                    <a:pt x="1115" y="256"/>
                    <a:pt x="1103" y="256"/>
                  </a:cubicBezTo>
                  <a:cubicBezTo>
                    <a:pt x="1045" y="256"/>
                    <a:pt x="987" y="245"/>
                    <a:pt x="906" y="245"/>
                  </a:cubicBezTo>
                  <a:cubicBezTo>
                    <a:pt x="755" y="245"/>
                    <a:pt x="708" y="291"/>
                    <a:pt x="662" y="419"/>
                  </a:cubicBezTo>
                  <a:cubicBezTo>
                    <a:pt x="650" y="489"/>
                    <a:pt x="639" y="570"/>
                    <a:pt x="639" y="639"/>
                  </a:cubicBezTo>
                  <a:cubicBezTo>
                    <a:pt x="639" y="802"/>
                    <a:pt x="650" y="976"/>
                    <a:pt x="639" y="1127"/>
                  </a:cubicBezTo>
                  <a:cubicBezTo>
                    <a:pt x="639" y="1185"/>
                    <a:pt x="615" y="1243"/>
                    <a:pt x="604" y="1301"/>
                  </a:cubicBezTo>
                  <a:cubicBezTo>
                    <a:pt x="488" y="1336"/>
                    <a:pt x="372" y="1348"/>
                    <a:pt x="267" y="1359"/>
                  </a:cubicBezTo>
                  <a:cubicBezTo>
                    <a:pt x="255" y="1406"/>
                    <a:pt x="255" y="1441"/>
                    <a:pt x="255" y="1464"/>
                  </a:cubicBezTo>
                  <a:cubicBezTo>
                    <a:pt x="255" y="1719"/>
                    <a:pt x="267" y="1742"/>
                    <a:pt x="534" y="1719"/>
                  </a:cubicBezTo>
                  <a:lnTo>
                    <a:pt x="557" y="1719"/>
                  </a:lnTo>
                  <a:cubicBezTo>
                    <a:pt x="697" y="1696"/>
                    <a:pt x="790" y="1754"/>
                    <a:pt x="813" y="1916"/>
                  </a:cubicBezTo>
                  <a:cubicBezTo>
                    <a:pt x="824" y="2102"/>
                    <a:pt x="848" y="2311"/>
                    <a:pt x="952" y="2485"/>
                  </a:cubicBezTo>
                  <a:cubicBezTo>
                    <a:pt x="1068" y="2509"/>
                    <a:pt x="1196" y="2520"/>
                    <a:pt x="1335" y="2485"/>
                  </a:cubicBezTo>
                  <a:cubicBezTo>
                    <a:pt x="1405" y="2195"/>
                    <a:pt x="1335" y="1882"/>
                    <a:pt x="1393" y="15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17"/>
          <p:cNvGrpSpPr/>
          <p:nvPr/>
        </p:nvGrpSpPr>
        <p:grpSpPr>
          <a:xfrm rot="2203129">
            <a:off x="1587612" y="4469229"/>
            <a:ext cx="239083" cy="580024"/>
            <a:chOff x="1282375" y="3450000"/>
            <a:chExt cx="64725" cy="157025"/>
          </a:xfrm>
        </p:grpSpPr>
        <p:sp>
          <p:nvSpPr>
            <p:cNvPr id="936" name="Google Shape;936;p17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7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7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34595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5"/>
          <p:cNvSpPr txBox="1">
            <a:spLocks noGrp="1"/>
          </p:cNvSpPr>
          <p:nvPr>
            <p:ph type="ctrTitle"/>
          </p:nvPr>
        </p:nvSpPr>
        <p:spPr>
          <a:xfrm>
            <a:off x="2521200" y="1224225"/>
            <a:ext cx="4101600" cy="7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4246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 hasCustomPrompt="1"/>
          </p:nvPr>
        </p:nvSpPr>
        <p:spPr>
          <a:xfrm>
            <a:off x="5436303" y="1260175"/>
            <a:ext cx="850200" cy="6036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330500" y="3215826"/>
            <a:ext cx="27339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/>
          </p:nvPr>
        </p:nvSpPr>
        <p:spPr>
          <a:xfrm>
            <a:off x="5330500" y="1863750"/>
            <a:ext cx="27339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flipH="1">
            <a:off x="6407200" y="0"/>
            <a:ext cx="2736789" cy="1634914"/>
          </a:xfrm>
          <a:custGeom>
            <a:avLst/>
            <a:gdLst/>
            <a:ahLst/>
            <a:cxnLst/>
            <a:rect l="l" t="t" r="r" b="b"/>
            <a:pathLst>
              <a:path w="36315" h="21694" extrusionOk="0">
                <a:moveTo>
                  <a:pt x="0" y="1"/>
                </a:moveTo>
                <a:lnTo>
                  <a:pt x="0" y="21694"/>
                </a:lnTo>
                <a:cubicBezTo>
                  <a:pt x="1548" y="21682"/>
                  <a:pt x="3096" y="21504"/>
                  <a:pt x="4620" y="21182"/>
                </a:cubicBezTo>
                <a:cubicBezTo>
                  <a:pt x="5406" y="21015"/>
                  <a:pt x="6203" y="20789"/>
                  <a:pt x="6858" y="20325"/>
                </a:cubicBezTo>
                <a:cubicBezTo>
                  <a:pt x="8192" y="19396"/>
                  <a:pt x="8692" y="17634"/>
                  <a:pt x="9918" y="16574"/>
                </a:cubicBezTo>
                <a:cubicBezTo>
                  <a:pt x="11549" y="15181"/>
                  <a:pt x="13942" y="15336"/>
                  <a:pt x="16085" y="15098"/>
                </a:cubicBezTo>
                <a:cubicBezTo>
                  <a:pt x="19241" y="14741"/>
                  <a:pt x="22253" y="13276"/>
                  <a:pt x="24479" y="11026"/>
                </a:cubicBezTo>
                <a:cubicBezTo>
                  <a:pt x="26742" y="8716"/>
                  <a:pt x="28170" y="5704"/>
                  <a:pt x="30492" y="3454"/>
                </a:cubicBezTo>
                <a:cubicBezTo>
                  <a:pt x="32147" y="1846"/>
                  <a:pt x="34147" y="739"/>
                  <a:pt x="36314" y="1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 flipH="1">
            <a:off x="49" y="4604100"/>
            <a:ext cx="1803952" cy="539402"/>
          </a:xfrm>
          <a:custGeom>
            <a:avLst/>
            <a:gdLst/>
            <a:ahLst/>
            <a:cxnLst/>
            <a:rect l="l" t="t" r="r" b="b"/>
            <a:pathLst>
              <a:path w="18087" h="4414" extrusionOk="0">
                <a:moveTo>
                  <a:pt x="9433" y="1"/>
                </a:moveTo>
                <a:cubicBezTo>
                  <a:pt x="8856" y="1"/>
                  <a:pt x="8275" y="50"/>
                  <a:pt x="7692" y="163"/>
                </a:cubicBezTo>
                <a:cubicBezTo>
                  <a:pt x="6323" y="425"/>
                  <a:pt x="5180" y="1402"/>
                  <a:pt x="4263" y="2033"/>
                </a:cubicBezTo>
                <a:cubicBezTo>
                  <a:pt x="2918" y="2961"/>
                  <a:pt x="1584" y="3795"/>
                  <a:pt x="1" y="4414"/>
                </a:cubicBezTo>
                <a:lnTo>
                  <a:pt x="18086" y="4414"/>
                </a:lnTo>
                <a:lnTo>
                  <a:pt x="18086" y="4402"/>
                </a:lnTo>
                <a:lnTo>
                  <a:pt x="18086" y="1878"/>
                </a:lnTo>
                <a:cubicBezTo>
                  <a:pt x="15443" y="1377"/>
                  <a:pt x="12488" y="1"/>
                  <a:pt x="9433" y="1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3100" y="1147950"/>
            <a:ext cx="7717800" cy="35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3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13100" y="4523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8064066" y="4604053"/>
            <a:ext cx="880186" cy="539385"/>
            <a:chOff x="7020722" y="3595000"/>
            <a:chExt cx="2002699" cy="1227270"/>
          </a:xfrm>
        </p:grpSpPr>
        <p:sp>
          <p:nvSpPr>
            <p:cNvPr id="21" name="Google Shape;21;p4"/>
            <p:cNvSpPr/>
            <p:nvPr/>
          </p:nvSpPr>
          <p:spPr>
            <a:xfrm>
              <a:off x="7020722" y="3595000"/>
              <a:ext cx="2002699" cy="1227270"/>
            </a:xfrm>
            <a:custGeom>
              <a:avLst/>
              <a:gdLst/>
              <a:ahLst/>
              <a:cxnLst/>
              <a:rect l="l" t="t" r="r" b="b"/>
              <a:pathLst>
                <a:path w="31219" h="19132" extrusionOk="0">
                  <a:moveTo>
                    <a:pt x="21980" y="0"/>
                  </a:moveTo>
                  <a:cubicBezTo>
                    <a:pt x="18411" y="0"/>
                    <a:pt x="16046" y="5069"/>
                    <a:pt x="12428" y="5069"/>
                  </a:cubicBezTo>
                  <a:cubicBezTo>
                    <a:pt x="12334" y="5069"/>
                    <a:pt x="12240" y="5065"/>
                    <a:pt x="12145" y="5058"/>
                  </a:cubicBezTo>
                  <a:cubicBezTo>
                    <a:pt x="10185" y="4921"/>
                    <a:pt x="8522" y="3205"/>
                    <a:pt x="6574" y="3205"/>
                  </a:cubicBezTo>
                  <a:cubicBezTo>
                    <a:pt x="6498" y="3205"/>
                    <a:pt x="6423" y="3208"/>
                    <a:pt x="6346" y="3213"/>
                  </a:cubicBezTo>
                  <a:cubicBezTo>
                    <a:pt x="5382" y="3296"/>
                    <a:pt x="4549" y="3796"/>
                    <a:pt x="3834" y="4487"/>
                  </a:cubicBezTo>
                  <a:cubicBezTo>
                    <a:pt x="3382" y="4904"/>
                    <a:pt x="3001" y="5392"/>
                    <a:pt x="2667" y="5880"/>
                  </a:cubicBezTo>
                  <a:cubicBezTo>
                    <a:pt x="631" y="8892"/>
                    <a:pt x="0" y="14691"/>
                    <a:pt x="453" y="19132"/>
                  </a:cubicBezTo>
                  <a:lnTo>
                    <a:pt x="30885" y="19132"/>
                  </a:lnTo>
                  <a:cubicBezTo>
                    <a:pt x="31219" y="17310"/>
                    <a:pt x="30980" y="15262"/>
                    <a:pt x="30040" y="13929"/>
                  </a:cubicBezTo>
                  <a:cubicBezTo>
                    <a:pt x="29754" y="13512"/>
                    <a:pt x="29397" y="13155"/>
                    <a:pt x="28968" y="12917"/>
                  </a:cubicBezTo>
                  <a:cubicBezTo>
                    <a:pt x="28063" y="12416"/>
                    <a:pt x="26944" y="12119"/>
                    <a:pt x="26397" y="11238"/>
                  </a:cubicBezTo>
                  <a:cubicBezTo>
                    <a:pt x="25873" y="10392"/>
                    <a:pt x="26063" y="9321"/>
                    <a:pt x="26218" y="8333"/>
                  </a:cubicBezTo>
                  <a:cubicBezTo>
                    <a:pt x="26480" y="6642"/>
                    <a:pt x="26599" y="4868"/>
                    <a:pt x="26039" y="3249"/>
                  </a:cubicBezTo>
                  <a:cubicBezTo>
                    <a:pt x="25480" y="1629"/>
                    <a:pt x="24099" y="201"/>
                    <a:pt x="22384" y="22"/>
                  </a:cubicBezTo>
                  <a:cubicBezTo>
                    <a:pt x="22248" y="7"/>
                    <a:pt x="22113" y="0"/>
                    <a:pt x="2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8074835" y="3846971"/>
              <a:ext cx="560414" cy="974978"/>
            </a:xfrm>
            <a:custGeom>
              <a:avLst/>
              <a:gdLst/>
              <a:ahLst/>
              <a:cxnLst/>
              <a:rect l="l" t="t" r="r" b="b"/>
              <a:pathLst>
                <a:path w="8736" h="15199" extrusionOk="0">
                  <a:moveTo>
                    <a:pt x="7274" y="0"/>
                  </a:moveTo>
                  <a:cubicBezTo>
                    <a:pt x="7252" y="0"/>
                    <a:pt x="7230" y="10"/>
                    <a:pt x="7214" y="35"/>
                  </a:cubicBezTo>
                  <a:cubicBezTo>
                    <a:pt x="5440" y="2309"/>
                    <a:pt x="3916" y="4809"/>
                    <a:pt x="2702" y="7429"/>
                  </a:cubicBezTo>
                  <a:cubicBezTo>
                    <a:pt x="2392" y="6369"/>
                    <a:pt x="2118" y="5298"/>
                    <a:pt x="1880" y="4226"/>
                  </a:cubicBezTo>
                  <a:cubicBezTo>
                    <a:pt x="2583" y="3285"/>
                    <a:pt x="3249" y="2321"/>
                    <a:pt x="3904" y="1357"/>
                  </a:cubicBezTo>
                  <a:cubicBezTo>
                    <a:pt x="3954" y="1274"/>
                    <a:pt x="3883" y="1198"/>
                    <a:pt x="3812" y="1198"/>
                  </a:cubicBezTo>
                  <a:cubicBezTo>
                    <a:pt x="3780" y="1198"/>
                    <a:pt x="3748" y="1213"/>
                    <a:pt x="3726" y="1249"/>
                  </a:cubicBezTo>
                  <a:cubicBezTo>
                    <a:pt x="3118" y="2178"/>
                    <a:pt x="2476" y="3071"/>
                    <a:pt x="1833" y="3964"/>
                  </a:cubicBezTo>
                  <a:cubicBezTo>
                    <a:pt x="1618" y="2893"/>
                    <a:pt x="1416" y="1797"/>
                    <a:pt x="1297" y="702"/>
                  </a:cubicBezTo>
                  <a:cubicBezTo>
                    <a:pt x="1291" y="636"/>
                    <a:pt x="1237" y="604"/>
                    <a:pt x="1187" y="604"/>
                  </a:cubicBezTo>
                  <a:cubicBezTo>
                    <a:pt x="1136" y="604"/>
                    <a:pt x="1088" y="636"/>
                    <a:pt x="1094" y="702"/>
                  </a:cubicBezTo>
                  <a:cubicBezTo>
                    <a:pt x="1237" y="1880"/>
                    <a:pt x="1416" y="3059"/>
                    <a:pt x="1678" y="4202"/>
                  </a:cubicBezTo>
                  <a:cubicBezTo>
                    <a:pt x="1642" y="4250"/>
                    <a:pt x="1654" y="4274"/>
                    <a:pt x="1702" y="4309"/>
                  </a:cubicBezTo>
                  <a:cubicBezTo>
                    <a:pt x="1940" y="5452"/>
                    <a:pt x="2237" y="6583"/>
                    <a:pt x="2595" y="7703"/>
                  </a:cubicBezTo>
                  <a:cubicBezTo>
                    <a:pt x="2035" y="8929"/>
                    <a:pt x="1523" y="10203"/>
                    <a:pt x="1083" y="11489"/>
                  </a:cubicBezTo>
                  <a:cubicBezTo>
                    <a:pt x="678" y="12668"/>
                    <a:pt x="321" y="13858"/>
                    <a:pt x="23" y="15061"/>
                  </a:cubicBezTo>
                  <a:cubicBezTo>
                    <a:pt x="1" y="15141"/>
                    <a:pt x="68" y="15199"/>
                    <a:pt x="132" y="15199"/>
                  </a:cubicBezTo>
                  <a:cubicBezTo>
                    <a:pt x="173" y="15199"/>
                    <a:pt x="211" y="15176"/>
                    <a:pt x="225" y="15120"/>
                  </a:cubicBezTo>
                  <a:cubicBezTo>
                    <a:pt x="392" y="14477"/>
                    <a:pt x="571" y="13834"/>
                    <a:pt x="761" y="13203"/>
                  </a:cubicBezTo>
                  <a:cubicBezTo>
                    <a:pt x="785" y="13203"/>
                    <a:pt x="785" y="13203"/>
                    <a:pt x="797" y="13191"/>
                  </a:cubicBezTo>
                  <a:cubicBezTo>
                    <a:pt x="2011" y="12441"/>
                    <a:pt x="3285" y="11775"/>
                    <a:pt x="4607" y="11227"/>
                  </a:cubicBezTo>
                  <a:cubicBezTo>
                    <a:pt x="5940" y="10655"/>
                    <a:pt x="7309" y="10215"/>
                    <a:pt x="8703" y="9834"/>
                  </a:cubicBezTo>
                  <a:cubicBezTo>
                    <a:pt x="8736" y="9800"/>
                    <a:pt x="8707" y="9641"/>
                    <a:pt x="8605" y="9641"/>
                  </a:cubicBezTo>
                  <a:cubicBezTo>
                    <a:pt x="8598" y="9641"/>
                    <a:pt x="8591" y="9642"/>
                    <a:pt x="8583" y="9643"/>
                  </a:cubicBezTo>
                  <a:cubicBezTo>
                    <a:pt x="7405" y="9929"/>
                    <a:pt x="6262" y="10298"/>
                    <a:pt x="5119" y="10751"/>
                  </a:cubicBezTo>
                  <a:cubicBezTo>
                    <a:pt x="5309" y="9786"/>
                    <a:pt x="5583" y="8834"/>
                    <a:pt x="5964" y="7917"/>
                  </a:cubicBezTo>
                  <a:cubicBezTo>
                    <a:pt x="5986" y="7843"/>
                    <a:pt x="5922" y="7793"/>
                    <a:pt x="5858" y="7793"/>
                  </a:cubicBezTo>
                  <a:cubicBezTo>
                    <a:pt x="5819" y="7793"/>
                    <a:pt x="5780" y="7812"/>
                    <a:pt x="5762" y="7857"/>
                  </a:cubicBezTo>
                  <a:cubicBezTo>
                    <a:pt x="5381" y="8810"/>
                    <a:pt x="5095" y="9810"/>
                    <a:pt x="4904" y="10834"/>
                  </a:cubicBezTo>
                  <a:cubicBezTo>
                    <a:pt x="3476" y="11417"/>
                    <a:pt x="2106" y="12120"/>
                    <a:pt x="797" y="12906"/>
                  </a:cubicBezTo>
                  <a:cubicBezTo>
                    <a:pt x="1856" y="9489"/>
                    <a:pt x="3369" y="6191"/>
                    <a:pt x="5274" y="3154"/>
                  </a:cubicBezTo>
                  <a:cubicBezTo>
                    <a:pt x="5928" y="2131"/>
                    <a:pt x="6631" y="1130"/>
                    <a:pt x="7357" y="154"/>
                  </a:cubicBezTo>
                  <a:cubicBezTo>
                    <a:pt x="7410" y="84"/>
                    <a:pt x="7339" y="0"/>
                    <a:pt x="7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>
              <a:off x="7233251" y="4046791"/>
              <a:ext cx="502230" cy="774068"/>
            </a:xfrm>
            <a:custGeom>
              <a:avLst/>
              <a:gdLst/>
              <a:ahLst/>
              <a:cxnLst/>
              <a:rect l="l" t="t" r="r" b="b"/>
              <a:pathLst>
                <a:path w="7829" h="12067" extrusionOk="0">
                  <a:moveTo>
                    <a:pt x="2949" y="1"/>
                  </a:moveTo>
                  <a:cubicBezTo>
                    <a:pt x="2897" y="1"/>
                    <a:pt x="2849" y="34"/>
                    <a:pt x="2855" y="99"/>
                  </a:cubicBezTo>
                  <a:cubicBezTo>
                    <a:pt x="3141" y="2397"/>
                    <a:pt x="3486" y="4671"/>
                    <a:pt x="3915" y="6933"/>
                  </a:cubicBezTo>
                  <a:cubicBezTo>
                    <a:pt x="3248" y="6445"/>
                    <a:pt x="2593" y="5909"/>
                    <a:pt x="1962" y="5338"/>
                  </a:cubicBezTo>
                  <a:cubicBezTo>
                    <a:pt x="1652" y="5064"/>
                    <a:pt x="1343" y="4766"/>
                    <a:pt x="1021" y="4445"/>
                  </a:cubicBezTo>
                  <a:cubicBezTo>
                    <a:pt x="747" y="4147"/>
                    <a:pt x="402" y="3873"/>
                    <a:pt x="224" y="3492"/>
                  </a:cubicBezTo>
                  <a:cubicBezTo>
                    <a:pt x="208" y="3462"/>
                    <a:pt x="178" y="3448"/>
                    <a:pt x="146" y="3448"/>
                  </a:cubicBezTo>
                  <a:cubicBezTo>
                    <a:pt x="78" y="3448"/>
                    <a:pt x="1" y="3507"/>
                    <a:pt x="33" y="3588"/>
                  </a:cubicBezTo>
                  <a:cubicBezTo>
                    <a:pt x="164" y="3957"/>
                    <a:pt x="509" y="4242"/>
                    <a:pt x="771" y="4528"/>
                  </a:cubicBezTo>
                  <a:cubicBezTo>
                    <a:pt x="1105" y="4850"/>
                    <a:pt x="1426" y="5183"/>
                    <a:pt x="1783" y="5493"/>
                  </a:cubicBezTo>
                  <a:cubicBezTo>
                    <a:pt x="2474" y="6100"/>
                    <a:pt x="3164" y="6683"/>
                    <a:pt x="3915" y="7231"/>
                  </a:cubicBezTo>
                  <a:cubicBezTo>
                    <a:pt x="3938" y="7243"/>
                    <a:pt x="3962" y="7243"/>
                    <a:pt x="3974" y="7243"/>
                  </a:cubicBezTo>
                  <a:cubicBezTo>
                    <a:pt x="4105" y="7921"/>
                    <a:pt x="4236" y="8588"/>
                    <a:pt x="4379" y="9243"/>
                  </a:cubicBezTo>
                  <a:cubicBezTo>
                    <a:pt x="4343" y="9291"/>
                    <a:pt x="4379" y="9326"/>
                    <a:pt x="4403" y="9362"/>
                  </a:cubicBezTo>
                  <a:lnTo>
                    <a:pt x="4403" y="9374"/>
                  </a:lnTo>
                  <a:cubicBezTo>
                    <a:pt x="4593" y="10255"/>
                    <a:pt x="4760" y="11136"/>
                    <a:pt x="4998" y="11993"/>
                  </a:cubicBezTo>
                  <a:cubicBezTo>
                    <a:pt x="5012" y="12045"/>
                    <a:pt x="5052" y="12067"/>
                    <a:pt x="5093" y="12067"/>
                  </a:cubicBezTo>
                  <a:cubicBezTo>
                    <a:pt x="5158" y="12067"/>
                    <a:pt x="5227" y="12013"/>
                    <a:pt x="5212" y="11934"/>
                  </a:cubicBezTo>
                  <a:cubicBezTo>
                    <a:pt x="5046" y="11172"/>
                    <a:pt x="4855" y="10422"/>
                    <a:pt x="4688" y="9648"/>
                  </a:cubicBezTo>
                  <a:cubicBezTo>
                    <a:pt x="4653" y="9505"/>
                    <a:pt x="4629" y="9374"/>
                    <a:pt x="4593" y="9231"/>
                  </a:cubicBezTo>
                  <a:cubicBezTo>
                    <a:pt x="5665" y="7040"/>
                    <a:pt x="6724" y="4850"/>
                    <a:pt x="7796" y="2683"/>
                  </a:cubicBezTo>
                  <a:cubicBezTo>
                    <a:pt x="7829" y="2609"/>
                    <a:pt x="7754" y="2535"/>
                    <a:pt x="7685" y="2535"/>
                  </a:cubicBezTo>
                  <a:cubicBezTo>
                    <a:pt x="7654" y="2535"/>
                    <a:pt x="7624" y="2550"/>
                    <a:pt x="7605" y="2587"/>
                  </a:cubicBezTo>
                  <a:lnTo>
                    <a:pt x="4522" y="8933"/>
                  </a:lnTo>
                  <a:cubicBezTo>
                    <a:pt x="4415" y="8410"/>
                    <a:pt x="4296" y="7886"/>
                    <a:pt x="4212" y="7350"/>
                  </a:cubicBezTo>
                  <a:cubicBezTo>
                    <a:pt x="3915" y="5838"/>
                    <a:pt x="3653" y="4302"/>
                    <a:pt x="3426" y="2766"/>
                  </a:cubicBezTo>
                  <a:cubicBezTo>
                    <a:pt x="3283" y="1873"/>
                    <a:pt x="3164" y="980"/>
                    <a:pt x="3069" y="99"/>
                  </a:cubicBezTo>
                  <a:cubicBezTo>
                    <a:pt x="3057" y="34"/>
                    <a:pt x="3001" y="1"/>
                    <a:pt x="2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4"/>
          <p:cNvGrpSpPr/>
          <p:nvPr/>
        </p:nvGrpSpPr>
        <p:grpSpPr>
          <a:xfrm>
            <a:off x="8833735" y="4076000"/>
            <a:ext cx="461700" cy="461700"/>
            <a:chOff x="292035" y="246950"/>
            <a:chExt cx="461700" cy="461700"/>
          </a:xfrm>
        </p:grpSpPr>
        <p:sp>
          <p:nvSpPr>
            <p:cNvPr id="25" name="Google Shape;25;p4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4"/>
          <p:cNvSpPr/>
          <p:nvPr/>
        </p:nvSpPr>
        <p:spPr>
          <a:xfrm>
            <a:off x="355175" y="4800377"/>
            <a:ext cx="634001" cy="146918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-410275" y="-202623"/>
            <a:ext cx="1335937" cy="741991"/>
          </a:xfrm>
          <a:custGeom>
            <a:avLst/>
            <a:gdLst/>
            <a:ahLst/>
            <a:cxnLst/>
            <a:rect l="l" t="t" r="r" b="b"/>
            <a:pathLst>
              <a:path w="18932" h="10515" extrusionOk="0">
                <a:moveTo>
                  <a:pt x="8514" y="394"/>
                </a:moveTo>
                <a:cubicBezTo>
                  <a:pt x="8562" y="513"/>
                  <a:pt x="8669" y="608"/>
                  <a:pt x="8800" y="608"/>
                </a:cubicBezTo>
                <a:cubicBezTo>
                  <a:pt x="8835" y="608"/>
                  <a:pt x="8859" y="608"/>
                  <a:pt x="8871" y="596"/>
                </a:cubicBezTo>
                <a:lnTo>
                  <a:pt x="10026" y="2573"/>
                </a:lnTo>
                <a:cubicBezTo>
                  <a:pt x="9943" y="2632"/>
                  <a:pt x="9907" y="2704"/>
                  <a:pt x="9907" y="2811"/>
                </a:cubicBezTo>
                <a:cubicBezTo>
                  <a:pt x="9907" y="2918"/>
                  <a:pt x="9943" y="2989"/>
                  <a:pt x="10026" y="3049"/>
                </a:cubicBezTo>
                <a:lnTo>
                  <a:pt x="8907" y="4978"/>
                </a:lnTo>
                <a:cubicBezTo>
                  <a:pt x="8871" y="4966"/>
                  <a:pt x="8847" y="4966"/>
                  <a:pt x="8800" y="4966"/>
                </a:cubicBezTo>
                <a:cubicBezTo>
                  <a:pt x="8657" y="4966"/>
                  <a:pt x="8514" y="5073"/>
                  <a:pt x="8502" y="5216"/>
                </a:cubicBezTo>
                <a:lnTo>
                  <a:pt x="6240" y="5216"/>
                </a:lnTo>
                <a:cubicBezTo>
                  <a:pt x="6216" y="5073"/>
                  <a:pt x="6097" y="4966"/>
                  <a:pt x="5942" y="4966"/>
                </a:cubicBezTo>
                <a:cubicBezTo>
                  <a:pt x="5918" y="4966"/>
                  <a:pt x="5871" y="4966"/>
                  <a:pt x="5835" y="4978"/>
                </a:cubicBezTo>
                <a:lnTo>
                  <a:pt x="4728" y="3049"/>
                </a:lnTo>
                <a:cubicBezTo>
                  <a:pt x="4799" y="2989"/>
                  <a:pt x="4847" y="2894"/>
                  <a:pt x="4847" y="2811"/>
                </a:cubicBezTo>
                <a:cubicBezTo>
                  <a:pt x="4847" y="2704"/>
                  <a:pt x="4799" y="2620"/>
                  <a:pt x="4728" y="2573"/>
                </a:cubicBezTo>
                <a:lnTo>
                  <a:pt x="5871" y="596"/>
                </a:lnTo>
                <a:cubicBezTo>
                  <a:pt x="5895" y="596"/>
                  <a:pt x="5918" y="608"/>
                  <a:pt x="5942" y="608"/>
                </a:cubicBezTo>
                <a:cubicBezTo>
                  <a:pt x="6073" y="608"/>
                  <a:pt x="6192" y="513"/>
                  <a:pt x="6228" y="394"/>
                </a:cubicBezTo>
                <a:close/>
                <a:moveTo>
                  <a:pt x="17075" y="382"/>
                </a:moveTo>
                <a:cubicBezTo>
                  <a:pt x="17122" y="501"/>
                  <a:pt x="17229" y="596"/>
                  <a:pt x="17360" y="596"/>
                </a:cubicBezTo>
                <a:lnTo>
                  <a:pt x="17420" y="596"/>
                </a:lnTo>
                <a:lnTo>
                  <a:pt x="18539" y="2525"/>
                </a:lnTo>
                <a:cubicBezTo>
                  <a:pt x="18420" y="2573"/>
                  <a:pt x="18337" y="2680"/>
                  <a:pt x="18337" y="2811"/>
                </a:cubicBezTo>
                <a:cubicBezTo>
                  <a:pt x="18337" y="2942"/>
                  <a:pt x="18432" y="3049"/>
                  <a:pt x="18539" y="3085"/>
                </a:cubicBezTo>
                <a:lnTo>
                  <a:pt x="17444" y="4978"/>
                </a:lnTo>
                <a:cubicBezTo>
                  <a:pt x="17420" y="4966"/>
                  <a:pt x="17384" y="4966"/>
                  <a:pt x="17360" y="4966"/>
                </a:cubicBezTo>
                <a:cubicBezTo>
                  <a:pt x="17205" y="4966"/>
                  <a:pt x="17075" y="5073"/>
                  <a:pt x="17063" y="5216"/>
                </a:cubicBezTo>
                <a:lnTo>
                  <a:pt x="14789" y="5216"/>
                </a:lnTo>
                <a:cubicBezTo>
                  <a:pt x="14753" y="5073"/>
                  <a:pt x="14634" y="4966"/>
                  <a:pt x="14491" y="4966"/>
                </a:cubicBezTo>
                <a:cubicBezTo>
                  <a:pt x="14455" y="4966"/>
                  <a:pt x="14408" y="4978"/>
                  <a:pt x="14384" y="4978"/>
                </a:cubicBezTo>
                <a:lnTo>
                  <a:pt x="13253" y="3037"/>
                </a:lnTo>
                <a:cubicBezTo>
                  <a:pt x="13324" y="2978"/>
                  <a:pt x="13372" y="2894"/>
                  <a:pt x="13372" y="2787"/>
                </a:cubicBezTo>
                <a:cubicBezTo>
                  <a:pt x="13372" y="2704"/>
                  <a:pt x="13324" y="2608"/>
                  <a:pt x="13265" y="2549"/>
                </a:cubicBezTo>
                <a:lnTo>
                  <a:pt x="14408" y="572"/>
                </a:lnTo>
                <a:cubicBezTo>
                  <a:pt x="14443" y="572"/>
                  <a:pt x="14467" y="596"/>
                  <a:pt x="14491" y="596"/>
                </a:cubicBezTo>
                <a:cubicBezTo>
                  <a:pt x="14622" y="596"/>
                  <a:pt x="14741" y="501"/>
                  <a:pt x="14765" y="382"/>
                </a:cubicBezTo>
                <a:close/>
                <a:moveTo>
                  <a:pt x="4251" y="2835"/>
                </a:moveTo>
                <a:cubicBezTo>
                  <a:pt x="4275" y="2989"/>
                  <a:pt x="4394" y="3085"/>
                  <a:pt x="4549" y="3085"/>
                </a:cubicBezTo>
                <a:cubicBezTo>
                  <a:pt x="4573" y="3085"/>
                  <a:pt x="4585" y="3085"/>
                  <a:pt x="4621" y="3073"/>
                </a:cubicBezTo>
                <a:lnTo>
                  <a:pt x="5752" y="5025"/>
                </a:lnTo>
                <a:cubicBezTo>
                  <a:pt x="5692" y="5085"/>
                  <a:pt x="5645" y="5156"/>
                  <a:pt x="5645" y="5252"/>
                </a:cubicBezTo>
                <a:cubicBezTo>
                  <a:pt x="5645" y="5335"/>
                  <a:pt x="5692" y="5418"/>
                  <a:pt x="5752" y="5466"/>
                </a:cubicBezTo>
                <a:lnTo>
                  <a:pt x="4632" y="7407"/>
                </a:lnTo>
                <a:cubicBezTo>
                  <a:pt x="4621" y="7407"/>
                  <a:pt x="4585" y="7395"/>
                  <a:pt x="4561" y="7395"/>
                </a:cubicBezTo>
                <a:cubicBezTo>
                  <a:pt x="4406" y="7395"/>
                  <a:pt x="4275" y="7514"/>
                  <a:pt x="4263" y="7657"/>
                </a:cubicBezTo>
                <a:lnTo>
                  <a:pt x="1954" y="7657"/>
                </a:lnTo>
                <a:cubicBezTo>
                  <a:pt x="1942" y="7514"/>
                  <a:pt x="1799" y="7395"/>
                  <a:pt x="1656" y="7395"/>
                </a:cubicBezTo>
                <a:cubicBezTo>
                  <a:pt x="1620" y="7395"/>
                  <a:pt x="1584" y="7395"/>
                  <a:pt x="1549" y="7407"/>
                </a:cubicBezTo>
                <a:lnTo>
                  <a:pt x="441" y="5514"/>
                </a:lnTo>
                <a:cubicBezTo>
                  <a:pt x="513" y="5454"/>
                  <a:pt x="572" y="5371"/>
                  <a:pt x="572" y="5264"/>
                </a:cubicBezTo>
                <a:cubicBezTo>
                  <a:pt x="572" y="5156"/>
                  <a:pt x="525" y="5073"/>
                  <a:pt x="441" y="5013"/>
                </a:cubicBezTo>
                <a:lnTo>
                  <a:pt x="1549" y="3073"/>
                </a:lnTo>
                <a:cubicBezTo>
                  <a:pt x="1584" y="3085"/>
                  <a:pt x="1608" y="3085"/>
                  <a:pt x="1644" y="3085"/>
                </a:cubicBezTo>
                <a:cubicBezTo>
                  <a:pt x="1787" y="3085"/>
                  <a:pt x="1906" y="2989"/>
                  <a:pt x="1942" y="2835"/>
                </a:cubicBezTo>
                <a:close/>
                <a:moveTo>
                  <a:pt x="8502" y="5311"/>
                </a:moveTo>
                <a:cubicBezTo>
                  <a:pt x="8538" y="5454"/>
                  <a:pt x="8645" y="5561"/>
                  <a:pt x="8800" y="5561"/>
                </a:cubicBezTo>
                <a:cubicBezTo>
                  <a:pt x="8835" y="5561"/>
                  <a:pt x="8871" y="5561"/>
                  <a:pt x="8907" y="5549"/>
                </a:cubicBezTo>
                <a:lnTo>
                  <a:pt x="10026" y="7478"/>
                </a:lnTo>
                <a:cubicBezTo>
                  <a:pt x="9943" y="7538"/>
                  <a:pt x="9907" y="7609"/>
                  <a:pt x="9907" y="7716"/>
                </a:cubicBezTo>
                <a:cubicBezTo>
                  <a:pt x="9907" y="7823"/>
                  <a:pt x="9943" y="7907"/>
                  <a:pt x="10026" y="7954"/>
                </a:cubicBezTo>
                <a:lnTo>
                  <a:pt x="8895" y="9955"/>
                </a:lnTo>
                <a:cubicBezTo>
                  <a:pt x="8859" y="9955"/>
                  <a:pt x="8847" y="9931"/>
                  <a:pt x="8812" y="9931"/>
                </a:cubicBezTo>
                <a:cubicBezTo>
                  <a:pt x="8681" y="9931"/>
                  <a:pt x="8562" y="10026"/>
                  <a:pt x="8538" y="10145"/>
                </a:cubicBezTo>
                <a:lnTo>
                  <a:pt x="6240" y="10145"/>
                </a:lnTo>
                <a:cubicBezTo>
                  <a:pt x="6192" y="10026"/>
                  <a:pt x="6085" y="9931"/>
                  <a:pt x="5954" y="9931"/>
                </a:cubicBezTo>
                <a:cubicBezTo>
                  <a:pt x="5930" y="9931"/>
                  <a:pt x="5895" y="9931"/>
                  <a:pt x="5883" y="9955"/>
                </a:cubicBezTo>
                <a:lnTo>
                  <a:pt x="4740" y="7978"/>
                </a:lnTo>
                <a:cubicBezTo>
                  <a:pt x="4823" y="7919"/>
                  <a:pt x="4871" y="7823"/>
                  <a:pt x="4871" y="7716"/>
                </a:cubicBezTo>
                <a:cubicBezTo>
                  <a:pt x="4871" y="7609"/>
                  <a:pt x="4823" y="7526"/>
                  <a:pt x="4740" y="7466"/>
                </a:cubicBezTo>
                <a:lnTo>
                  <a:pt x="5835" y="5549"/>
                </a:lnTo>
                <a:cubicBezTo>
                  <a:pt x="5871" y="5561"/>
                  <a:pt x="5895" y="5561"/>
                  <a:pt x="5942" y="5561"/>
                </a:cubicBezTo>
                <a:cubicBezTo>
                  <a:pt x="6085" y="5561"/>
                  <a:pt x="6228" y="5454"/>
                  <a:pt x="6240" y="5311"/>
                </a:cubicBezTo>
                <a:close/>
                <a:moveTo>
                  <a:pt x="14205" y="5323"/>
                </a:moveTo>
                <a:cubicBezTo>
                  <a:pt x="14229" y="5466"/>
                  <a:pt x="14348" y="5573"/>
                  <a:pt x="14503" y="5573"/>
                </a:cubicBezTo>
                <a:cubicBezTo>
                  <a:pt x="14538" y="5573"/>
                  <a:pt x="14574" y="5561"/>
                  <a:pt x="14598" y="5561"/>
                </a:cubicBezTo>
                <a:lnTo>
                  <a:pt x="15705" y="7502"/>
                </a:lnTo>
                <a:cubicBezTo>
                  <a:pt x="15646" y="7550"/>
                  <a:pt x="15598" y="7633"/>
                  <a:pt x="15598" y="7740"/>
                </a:cubicBezTo>
                <a:cubicBezTo>
                  <a:pt x="15598" y="7835"/>
                  <a:pt x="15646" y="7919"/>
                  <a:pt x="15717" y="7978"/>
                </a:cubicBezTo>
                <a:lnTo>
                  <a:pt x="14574" y="9966"/>
                </a:lnTo>
                <a:cubicBezTo>
                  <a:pt x="14538" y="9955"/>
                  <a:pt x="14515" y="9955"/>
                  <a:pt x="14491" y="9955"/>
                </a:cubicBezTo>
                <a:cubicBezTo>
                  <a:pt x="14348" y="9955"/>
                  <a:pt x="14229" y="10038"/>
                  <a:pt x="14205" y="10157"/>
                </a:cubicBezTo>
                <a:lnTo>
                  <a:pt x="11955" y="10157"/>
                </a:lnTo>
                <a:cubicBezTo>
                  <a:pt x="11907" y="10038"/>
                  <a:pt x="11812" y="9955"/>
                  <a:pt x="11669" y="9955"/>
                </a:cubicBezTo>
                <a:cubicBezTo>
                  <a:pt x="11645" y="9955"/>
                  <a:pt x="11610" y="9955"/>
                  <a:pt x="11586" y="9966"/>
                </a:cubicBezTo>
                <a:lnTo>
                  <a:pt x="10419" y="7954"/>
                </a:lnTo>
                <a:cubicBezTo>
                  <a:pt x="10502" y="7895"/>
                  <a:pt x="10538" y="7823"/>
                  <a:pt x="10538" y="7716"/>
                </a:cubicBezTo>
                <a:cubicBezTo>
                  <a:pt x="10538" y="7633"/>
                  <a:pt x="10502" y="7550"/>
                  <a:pt x="10431" y="7502"/>
                </a:cubicBezTo>
                <a:lnTo>
                  <a:pt x="11550" y="5549"/>
                </a:lnTo>
                <a:cubicBezTo>
                  <a:pt x="11586" y="5561"/>
                  <a:pt x="11621" y="5573"/>
                  <a:pt x="11669" y="5573"/>
                </a:cubicBezTo>
                <a:cubicBezTo>
                  <a:pt x="11824" y="5573"/>
                  <a:pt x="11955" y="5466"/>
                  <a:pt x="11967" y="5323"/>
                </a:cubicBezTo>
                <a:close/>
                <a:moveTo>
                  <a:pt x="14503" y="1"/>
                </a:moveTo>
                <a:cubicBezTo>
                  <a:pt x="14336" y="1"/>
                  <a:pt x="14205" y="132"/>
                  <a:pt x="14205" y="299"/>
                </a:cubicBezTo>
                <a:cubicBezTo>
                  <a:pt x="14205" y="394"/>
                  <a:pt x="14265" y="489"/>
                  <a:pt x="14336" y="549"/>
                </a:cubicBezTo>
                <a:lnTo>
                  <a:pt x="13181" y="2525"/>
                </a:lnTo>
                <a:cubicBezTo>
                  <a:pt x="13145" y="2513"/>
                  <a:pt x="13098" y="2513"/>
                  <a:pt x="13074" y="2513"/>
                </a:cubicBezTo>
                <a:cubicBezTo>
                  <a:pt x="12907" y="2513"/>
                  <a:pt x="12776" y="2644"/>
                  <a:pt x="12776" y="2811"/>
                </a:cubicBezTo>
                <a:cubicBezTo>
                  <a:pt x="12776" y="2978"/>
                  <a:pt x="12907" y="3108"/>
                  <a:pt x="13074" y="3108"/>
                </a:cubicBezTo>
                <a:cubicBezTo>
                  <a:pt x="13110" y="3108"/>
                  <a:pt x="13145" y="3085"/>
                  <a:pt x="13181" y="3085"/>
                </a:cubicBezTo>
                <a:lnTo>
                  <a:pt x="14288" y="5037"/>
                </a:lnTo>
                <a:cubicBezTo>
                  <a:pt x="14229" y="5085"/>
                  <a:pt x="14193" y="5156"/>
                  <a:pt x="14193" y="5228"/>
                </a:cubicBezTo>
                <a:lnTo>
                  <a:pt x="11955" y="5228"/>
                </a:lnTo>
                <a:cubicBezTo>
                  <a:pt x="11919" y="5085"/>
                  <a:pt x="11812" y="4978"/>
                  <a:pt x="11657" y="4978"/>
                </a:cubicBezTo>
                <a:cubicBezTo>
                  <a:pt x="11490" y="4978"/>
                  <a:pt x="11360" y="5109"/>
                  <a:pt x="11360" y="5275"/>
                </a:cubicBezTo>
                <a:cubicBezTo>
                  <a:pt x="11360" y="5371"/>
                  <a:pt x="11407" y="5442"/>
                  <a:pt x="11467" y="5502"/>
                </a:cubicBezTo>
                <a:lnTo>
                  <a:pt x="10347" y="7454"/>
                </a:lnTo>
                <a:cubicBezTo>
                  <a:pt x="10324" y="7430"/>
                  <a:pt x="10276" y="7419"/>
                  <a:pt x="10228" y="7419"/>
                </a:cubicBezTo>
                <a:cubicBezTo>
                  <a:pt x="10181" y="7419"/>
                  <a:pt x="10157" y="7430"/>
                  <a:pt x="10121" y="7430"/>
                </a:cubicBezTo>
                <a:lnTo>
                  <a:pt x="9014" y="5502"/>
                </a:lnTo>
                <a:cubicBezTo>
                  <a:pt x="9085" y="5442"/>
                  <a:pt x="9133" y="5347"/>
                  <a:pt x="9133" y="5264"/>
                </a:cubicBezTo>
                <a:cubicBezTo>
                  <a:pt x="9133" y="5156"/>
                  <a:pt x="9085" y="5085"/>
                  <a:pt x="9014" y="5025"/>
                </a:cubicBezTo>
                <a:lnTo>
                  <a:pt x="10121" y="3085"/>
                </a:lnTo>
                <a:cubicBezTo>
                  <a:pt x="10157" y="3108"/>
                  <a:pt x="10181" y="3108"/>
                  <a:pt x="10228" y="3108"/>
                </a:cubicBezTo>
                <a:cubicBezTo>
                  <a:pt x="10395" y="3108"/>
                  <a:pt x="10526" y="2966"/>
                  <a:pt x="10526" y="2811"/>
                </a:cubicBezTo>
                <a:cubicBezTo>
                  <a:pt x="10526" y="2644"/>
                  <a:pt x="10395" y="2513"/>
                  <a:pt x="10228" y="2513"/>
                </a:cubicBezTo>
                <a:cubicBezTo>
                  <a:pt x="10205" y="2513"/>
                  <a:pt x="10157" y="2525"/>
                  <a:pt x="10121" y="2525"/>
                </a:cubicBezTo>
                <a:lnTo>
                  <a:pt x="8990" y="561"/>
                </a:lnTo>
                <a:cubicBezTo>
                  <a:pt x="9085" y="501"/>
                  <a:pt x="9133" y="406"/>
                  <a:pt x="9133" y="311"/>
                </a:cubicBezTo>
                <a:cubicBezTo>
                  <a:pt x="9133" y="144"/>
                  <a:pt x="8990" y="13"/>
                  <a:pt x="8835" y="13"/>
                </a:cubicBezTo>
                <a:cubicBezTo>
                  <a:pt x="8669" y="13"/>
                  <a:pt x="8538" y="144"/>
                  <a:pt x="8538" y="311"/>
                </a:cubicBezTo>
                <a:lnTo>
                  <a:pt x="6276" y="311"/>
                </a:lnTo>
                <a:cubicBezTo>
                  <a:pt x="6276" y="144"/>
                  <a:pt x="6133" y="13"/>
                  <a:pt x="5978" y="13"/>
                </a:cubicBezTo>
                <a:cubicBezTo>
                  <a:pt x="5811" y="13"/>
                  <a:pt x="5680" y="144"/>
                  <a:pt x="5680" y="311"/>
                </a:cubicBezTo>
                <a:cubicBezTo>
                  <a:pt x="5680" y="406"/>
                  <a:pt x="5740" y="501"/>
                  <a:pt x="5811" y="561"/>
                </a:cubicBezTo>
                <a:lnTo>
                  <a:pt x="4680" y="2525"/>
                </a:lnTo>
                <a:cubicBezTo>
                  <a:pt x="4644" y="2513"/>
                  <a:pt x="4621" y="2513"/>
                  <a:pt x="4585" y="2513"/>
                </a:cubicBezTo>
                <a:cubicBezTo>
                  <a:pt x="4442" y="2513"/>
                  <a:pt x="4311" y="2632"/>
                  <a:pt x="4287" y="2763"/>
                </a:cubicBezTo>
                <a:lnTo>
                  <a:pt x="1989" y="2763"/>
                </a:lnTo>
                <a:cubicBezTo>
                  <a:pt x="1965" y="2608"/>
                  <a:pt x="1835" y="2513"/>
                  <a:pt x="1692" y="2513"/>
                </a:cubicBezTo>
                <a:cubicBezTo>
                  <a:pt x="1525" y="2513"/>
                  <a:pt x="1394" y="2644"/>
                  <a:pt x="1394" y="2811"/>
                </a:cubicBezTo>
                <a:cubicBezTo>
                  <a:pt x="1394" y="2906"/>
                  <a:pt x="1430" y="3001"/>
                  <a:pt x="1513" y="3049"/>
                </a:cubicBezTo>
                <a:lnTo>
                  <a:pt x="394" y="4978"/>
                </a:lnTo>
                <a:cubicBezTo>
                  <a:pt x="358" y="4966"/>
                  <a:pt x="334" y="4966"/>
                  <a:pt x="299" y="4966"/>
                </a:cubicBezTo>
                <a:cubicBezTo>
                  <a:pt x="144" y="4966"/>
                  <a:pt x="1" y="5097"/>
                  <a:pt x="1" y="5264"/>
                </a:cubicBezTo>
                <a:cubicBezTo>
                  <a:pt x="1" y="5430"/>
                  <a:pt x="144" y="5561"/>
                  <a:pt x="299" y="5561"/>
                </a:cubicBezTo>
                <a:cubicBezTo>
                  <a:pt x="334" y="5561"/>
                  <a:pt x="358" y="5561"/>
                  <a:pt x="394" y="5549"/>
                </a:cubicBezTo>
                <a:lnTo>
                  <a:pt x="1513" y="7466"/>
                </a:lnTo>
                <a:cubicBezTo>
                  <a:pt x="1430" y="7526"/>
                  <a:pt x="1394" y="7597"/>
                  <a:pt x="1394" y="7704"/>
                </a:cubicBezTo>
                <a:cubicBezTo>
                  <a:pt x="1394" y="7871"/>
                  <a:pt x="1525" y="8002"/>
                  <a:pt x="1692" y="8002"/>
                </a:cubicBezTo>
                <a:cubicBezTo>
                  <a:pt x="1835" y="8002"/>
                  <a:pt x="1954" y="7895"/>
                  <a:pt x="1989" y="7764"/>
                </a:cubicBezTo>
                <a:lnTo>
                  <a:pt x="4311" y="7764"/>
                </a:lnTo>
                <a:cubicBezTo>
                  <a:pt x="4335" y="7895"/>
                  <a:pt x="4454" y="8002"/>
                  <a:pt x="4609" y="8002"/>
                </a:cubicBezTo>
                <a:cubicBezTo>
                  <a:pt x="4632" y="8002"/>
                  <a:pt x="4644" y="8002"/>
                  <a:pt x="4680" y="7990"/>
                </a:cubicBezTo>
                <a:lnTo>
                  <a:pt x="5823" y="9966"/>
                </a:lnTo>
                <a:cubicBezTo>
                  <a:pt x="5740" y="10026"/>
                  <a:pt x="5692" y="10109"/>
                  <a:pt x="5692" y="10217"/>
                </a:cubicBezTo>
                <a:cubicBezTo>
                  <a:pt x="5692" y="10383"/>
                  <a:pt x="5823" y="10514"/>
                  <a:pt x="5990" y="10514"/>
                </a:cubicBezTo>
                <a:cubicBezTo>
                  <a:pt x="6156" y="10514"/>
                  <a:pt x="6287" y="10383"/>
                  <a:pt x="6287" y="10217"/>
                </a:cubicBezTo>
                <a:lnTo>
                  <a:pt x="8550" y="10217"/>
                </a:lnTo>
                <a:cubicBezTo>
                  <a:pt x="8550" y="10383"/>
                  <a:pt x="8681" y="10514"/>
                  <a:pt x="8847" y="10514"/>
                </a:cubicBezTo>
                <a:cubicBezTo>
                  <a:pt x="9014" y="10514"/>
                  <a:pt x="9145" y="10383"/>
                  <a:pt x="9145" y="10217"/>
                </a:cubicBezTo>
                <a:cubicBezTo>
                  <a:pt x="9145" y="10109"/>
                  <a:pt x="9085" y="10026"/>
                  <a:pt x="9014" y="9966"/>
                </a:cubicBezTo>
                <a:lnTo>
                  <a:pt x="10157" y="7990"/>
                </a:lnTo>
                <a:cubicBezTo>
                  <a:pt x="10181" y="8002"/>
                  <a:pt x="10217" y="8002"/>
                  <a:pt x="10240" y="8002"/>
                </a:cubicBezTo>
                <a:cubicBezTo>
                  <a:pt x="10288" y="8002"/>
                  <a:pt x="10324" y="7990"/>
                  <a:pt x="10347" y="7990"/>
                </a:cubicBezTo>
                <a:lnTo>
                  <a:pt x="11514" y="9978"/>
                </a:lnTo>
                <a:cubicBezTo>
                  <a:pt x="11431" y="10038"/>
                  <a:pt x="11395" y="10133"/>
                  <a:pt x="11395" y="10217"/>
                </a:cubicBezTo>
                <a:cubicBezTo>
                  <a:pt x="11395" y="10383"/>
                  <a:pt x="11526" y="10514"/>
                  <a:pt x="11693" y="10514"/>
                </a:cubicBezTo>
                <a:cubicBezTo>
                  <a:pt x="11848" y="10514"/>
                  <a:pt x="11991" y="10383"/>
                  <a:pt x="11991" y="10217"/>
                </a:cubicBezTo>
                <a:lnTo>
                  <a:pt x="14205" y="10217"/>
                </a:lnTo>
                <a:cubicBezTo>
                  <a:pt x="14205" y="10383"/>
                  <a:pt x="14336" y="10514"/>
                  <a:pt x="14503" y="10514"/>
                </a:cubicBezTo>
                <a:cubicBezTo>
                  <a:pt x="14669" y="10514"/>
                  <a:pt x="14800" y="10383"/>
                  <a:pt x="14800" y="10217"/>
                </a:cubicBezTo>
                <a:cubicBezTo>
                  <a:pt x="14800" y="10109"/>
                  <a:pt x="14753" y="10026"/>
                  <a:pt x="14669" y="9966"/>
                </a:cubicBezTo>
                <a:lnTo>
                  <a:pt x="15812" y="7966"/>
                </a:lnTo>
                <a:cubicBezTo>
                  <a:pt x="15836" y="7990"/>
                  <a:pt x="15872" y="7990"/>
                  <a:pt x="15920" y="7990"/>
                </a:cubicBezTo>
                <a:cubicBezTo>
                  <a:pt x="16074" y="7990"/>
                  <a:pt x="16217" y="7847"/>
                  <a:pt x="16217" y="7692"/>
                </a:cubicBezTo>
                <a:cubicBezTo>
                  <a:pt x="16217" y="7526"/>
                  <a:pt x="16074" y="7395"/>
                  <a:pt x="15920" y="7395"/>
                </a:cubicBezTo>
                <a:cubicBezTo>
                  <a:pt x="15872" y="7395"/>
                  <a:pt x="15836" y="7407"/>
                  <a:pt x="15812" y="7407"/>
                </a:cubicBezTo>
                <a:lnTo>
                  <a:pt x="14693" y="5466"/>
                </a:lnTo>
                <a:cubicBezTo>
                  <a:pt x="14753" y="5430"/>
                  <a:pt x="14789" y="5371"/>
                  <a:pt x="14800" y="5287"/>
                </a:cubicBezTo>
                <a:lnTo>
                  <a:pt x="17075" y="5287"/>
                </a:lnTo>
                <a:cubicBezTo>
                  <a:pt x="17110" y="5442"/>
                  <a:pt x="17229" y="5549"/>
                  <a:pt x="17372" y="5549"/>
                </a:cubicBezTo>
                <a:cubicBezTo>
                  <a:pt x="17539" y="5549"/>
                  <a:pt x="17670" y="5406"/>
                  <a:pt x="17670" y="5252"/>
                </a:cubicBezTo>
                <a:cubicBezTo>
                  <a:pt x="17670" y="5144"/>
                  <a:pt x="17622" y="5049"/>
                  <a:pt x="17539" y="4990"/>
                </a:cubicBezTo>
                <a:lnTo>
                  <a:pt x="18634" y="3073"/>
                </a:lnTo>
                <a:cubicBezTo>
                  <a:pt x="18801" y="3073"/>
                  <a:pt x="18932" y="2942"/>
                  <a:pt x="18932" y="2775"/>
                </a:cubicBezTo>
                <a:cubicBezTo>
                  <a:pt x="18932" y="2644"/>
                  <a:pt x="18801" y="2513"/>
                  <a:pt x="18634" y="2513"/>
                </a:cubicBezTo>
                <a:lnTo>
                  <a:pt x="17503" y="561"/>
                </a:lnTo>
                <a:cubicBezTo>
                  <a:pt x="17598" y="501"/>
                  <a:pt x="17658" y="406"/>
                  <a:pt x="17658" y="299"/>
                </a:cubicBezTo>
                <a:cubicBezTo>
                  <a:pt x="17658" y="132"/>
                  <a:pt x="17527" y="1"/>
                  <a:pt x="17360" y="1"/>
                </a:cubicBezTo>
                <a:cubicBezTo>
                  <a:pt x="17194" y="1"/>
                  <a:pt x="17063" y="132"/>
                  <a:pt x="17063" y="299"/>
                </a:cubicBezTo>
                <a:lnTo>
                  <a:pt x="14800" y="299"/>
                </a:lnTo>
                <a:cubicBezTo>
                  <a:pt x="14800" y="132"/>
                  <a:pt x="14669" y="1"/>
                  <a:pt x="145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430731" y="-120375"/>
            <a:ext cx="633999" cy="572705"/>
          </a:xfrm>
          <a:custGeom>
            <a:avLst/>
            <a:gdLst/>
            <a:ahLst/>
            <a:cxnLst/>
            <a:rect l="l" t="t" r="r" b="b"/>
            <a:pathLst>
              <a:path w="6144" h="5550" extrusionOk="0">
                <a:moveTo>
                  <a:pt x="4239" y="358"/>
                </a:moveTo>
                <a:cubicBezTo>
                  <a:pt x="4263" y="501"/>
                  <a:pt x="4382" y="608"/>
                  <a:pt x="4536" y="608"/>
                </a:cubicBezTo>
                <a:cubicBezTo>
                  <a:pt x="4560" y="608"/>
                  <a:pt x="4596" y="608"/>
                  <a:pt x="4620" y="596"/>
                </a:cubicBezTo>
                <a:lnTo>
                  <a:pt x="5727" y="2501"/>
                </a:lnTo>
                <a:cubicBezTo>
                  <a:pt x="5620" y="2549"/>
                  <a:pt x="5560" y="2644"/>
                  <a:pt x="5560" y="2763"/>
                </a:cubicBezTo>
                <a:cubicBezTo>
                  <a:pt x="5560" y="2882"/>
                  <a:pt x="5632" y="2989"/>
                  <a:pt x="5727" y="3037"/>
                </a:cubicBezTo>
                <a:lnTo>
                  <a:pt x="4584" y="4990"/>
                </a:lnTo>
                <a:cubicBezTo>
                  <a:pt x="4560" y="4990"/>
                  <a:pt x="4536" y="4966"/>
                  <a:pt x="4501" y="4966"/>
                </a:cubicBezTo>
                <a:cubicBezTo>
                  <a:pt x="4370" y="4966"/>
                  <a:pt x="4251" y="5061"/>
                  <a:pt x="4227" y="5180"/>
                </a:cubicBezTo>
                <a:lnTo>
                  <a:pt x="1953" y="5180"/>
                </a:lnTo>
                <a:cubicBezTo>
                  <a:pt x="1917" y="5061"/>
                  <a:pt x="1810" y="4966"/>
                  <a:pt x="1679" y="4966"/>
                </a:cubicBezTo>
                <a:cubicBezTo>
                  <a:pt x="1631" y="4966"/>
                  <a:pt x="1596" y="4990"/>
                  <a:pt x="1572" y="4990"/>
                </a:cubicBezTo>
                <a:lnTo>
                  <a:pt x="429" y="3013"/>
                </a:lnTo>
                <a:cubicBezTo>
                  <a:pt x="512" y="2954"/>
                  <a:pt x="572" y="2858"/>
                  <a:pt x="572" y="2751"/>
                </a:cubicBezTo>
                <a:cubicBezTo>
                  <a:pt x="572" y="2644"/>
                  <a:pt x="512" y="2561"/>
                  <a:pt x="441" y="2501"/>
                </a:cubicBezTo>
                <a:lnTo>
                  <a:pt x="1560" y="584"/>
                </a:lnTo>
                <a:cubicBezTo>
                  <a:pt x="1596" y="596"/>
                  <a:pt x="1643" y="608"/>
                  <a:pt x="1691" y="608"/>
                </a:cubicBezTo>
                <a:cubicBezTo>
                  <a:pt x="1834" y="608"/>
                  <a:pt x="1977" y="501"/>
                  <a:pt x="1989" y="358"/>
                </a:cubicBezTo>
                <a:close/>
                <a:moveTo>
                  <a:pt x="1691" y="1"/>
                </a:moveTo>
                <a:cubicBezTo>
                  <a:pt x="1524" y="1"/>
                  <a:pt x="1393" y="132"/>
                  <a:pt x="1393" y="299"/>
                </a:cubicBezTo>
                <a:cubicBezTo>
                  <a:pt x="1393" y="394"/>
                  <a:pt x="1429" y="465"/>
                  <a:pt x="1488" y="525"/>
                </a:cubicBezTo>
                <a:lnTo>
                  <a:pt x="369" y="2454"/>
                </a:lnTo>
                <a:cubicBezTo>
                  <a:pt x="334" y="2454"/>
                  <a:pt x="322" y="2442"/>
                  <a:pt x="298" y="2442"/>
                </a:cubicBezTo>
                <a:cubicBezTo>
                  <a:pt x="131" y="2442"/>
                  <a:pt x="0" y="2573"/>
                  <a:pt x="0" y="2739"/>
                </a:cubicBezTo>
                <a:cubicBezTo>
                  <a:pt x="0" y="2906"/>
                  <a:pt x="131" y="3037"/>
                  <a:pt x="298" y="3037"/>
                </a:cubicBezTo>
                <a:cubicBezTo>
                  <a:pt x="322" y="3037"/>
                  <a:pt x="334" y="3037"/>
                  <a:pt x="369" y="3025"/>
                </a:cubicBezTo>
                <a:lnTo>
                  <a:pt x="1512" y="5013"/>
                </a:lnTo>
                <a:cubicBezTo>
                  <a:pt x="1441" y="5073"/>
                  <a:pt x="1393" y="5144"/>
                  <a:pt x="1393" y="5252"/>
                </a:cubicBezTo>
                <a:cubicBezTo>
                  <a:pt x="1393" y="5418"/>
                  <a:pt x="1524" y="5549"/>
                  <a:pt x="1691" y="5549"/>
                </a:cubicBezTo>
                <a:cubicBezTo>
                  <a:pt x="1858" y="5549"/>
                  <a:pt x="1989" y="5418"/>
                  <a:pt x="1989" y="5252"/>
                </a:cubicBezTo>
                <a:lnTo>
                  <a:pt x="4227" y="5252"/>
                </a:lnTo>
                <a:cubicBezTo>
                  <a:pt x="4227" y="5418"/>
                  <a:pt x="4358" y="5549"/>
                  <a:pt x="4525" y="5549"/>
                </a:cubicBezTo>
                <a:cubicBezTo>
                  <a:pt x="4679" y="5549"/>
                  <a:pt x="4822" y="5418"/>
                  <a:pt x="4822" y="5252"/>
                </a:cubicBezTo>
                <a:cubicBezTo>
                  <a:pt x="4822" y="5144"/>
                  <a:pt x="4763" y="5049"/>
                  <a:pt x="4667" y="5001"/>
                </a:cubicBezTo>
                <a:lnTo>
                  <a:pt x="5799" y="3049"/>
                </a:lnTo>
                <a:lnTo>
                  <a:pt x="5846" y="3049"/>
                </a:lnTo>
                <a:cubicBezTo>
                  <a:pt x="6013" y="3049"/>
                  <a:pt x="6144" y="2918"/>
                  <a:pt x="6144" y="2751"/>
                </a:cubicBezTo>
                <a:cubicBezTo>
                  <a:pt x="6144" y="2608"/>
                  <a:pt x="6013" y="2477"/>
                  <a:pt x="5846" y="2477"/>
                </a:cubicBezTo>
                <a:lnTo>
                  <a:pt x="5810" y="2477"/>
                </a:lnTo>
                <a:lnTo>
                  <a:pt x="4703" y="549"/>
                </a:lnTo>
                <a:cubicBezTo>
                  <a:pt x="4775" y="489"/>
                  <a:pt x="4834" y="406"/>
                  <a:pt x="4834" y="299"/>
                </a:cubicBezTo>
                <a:cubicBezTo>
                  <a:pt x="4834" y="132"/>
                  <a:pt x="4703" y="1"/>
                  <a:pt x="4536" y="1"/>
                </a:cubicBezTo>
                <a:cubicBezTo>
                  <a:pt x="4382" y="1"/>
                  <a:pt x="4251" y="108"/>
                  <a:pt x="4239" y="251"/>
                </a:cubicBezTo>
                <a:lnTo>
                  <a:pt x="1989" y="251"/>
                </a:lnTo>
                <a:cubicBezTo>
                  <a:pt x="1965" y="108"/>
                  <a:pt x="1846" y="1"/>
                  <a:pt x="169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7282897" y="171974"/>
            <a:ext cx="781190" cy="157424"/>
          </a:xfrm>
          <a:custGeom>
            <a:avLst/>
            <a:gdLst/>
            <a:ahLst/>
            <a:cxnLst/>
            <a:rect l="l" t="t" r="r" b="b"/>
            <a:pathLst>
              <a:path w="18182" h="3664" extrusionOk="0">
                <a:moveTo>
                  <a:pt x="5986" y="1"/>
                </a:moveTo>
                <a:cubicBezTo>
                  <a:pt x="5760" y="1"/>
                  <a:pt x="5535" y="15"/>
                  <a:pt x="5310" y="44"/>
                </a:cubicBezTo>
                <a:cubicBezTo>
                  <a:pt x="3239" y="318"/>
                  <a:pt x="1346" y="1711"/>
                  <a:pt x="0" y="3664"/>
                </a:cubicBezTo>
                <a:lnTo>
                  <a:pt x="18181" y="3664"/>
                </a:lnTo>
                <a:cubicBezTo>
                  <a:pt x="17514" y="2878"/>
                  <a:pt x="16621" y="2366"/>
                  <a:pt x="15716" y="2247"/>
                </a:cubicBezTo>
                <a:cubicBezTo>
                  <a:pt x="15503" y="2214"/>
                  <a:pt x="15288" y="2198"/>
                  <a:pt x="15073" y="2198"/>
                </a:cubicBezTo>
                <a:cubicBezTo>
                  <a:pt x="13796" y="2198"/>
                  <a:pt x="12503" y="2752"/>
                  <a:pt x="11454" y="3628"/>
                </a:cubicBezTo>
                <a:cubicBezTo>
                  <a:pt x="10354" y="1331"/>
                  <a:pt x="8160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/>
          <p:nvPr/>
        </p:nvSpPr>
        <p:spPr>
          <a:xfrm>
            <a:off x="5968925" y="100"/>
            <a:ext cx="3176700" cy="5143500"/>
          </a:xfrm>
          <a:prstGeom prst="rect">
            <a:avLst/>
          </a:pr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732300" y="1242800"/>
            <a:ext cx="3176700" cy="18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1"/>
          </p:nvPr>
        </p:nvSpPr>
        <p:spPr>
          <a:xfrm>
            <a:off x="732300" y="3310025"/>
            <a:ext cx="3176700" cy="9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/>
          <p:nvPr/>
        </p:nvSpPr>
        <p:spPr>
          <a:xfrm rot="5400000" flipH="1">
            <a:off x="3496187" y="2444956"/>
            <a:ext cx="5143056" cy="254032"/>
          </a:xfrm>
          <a:custGeom>
            <a:avLst/>
            <a:gdLst/>
            <a:ahLst/>
            <a:cxnLst/>
            <a:rect l="l" t="t" r="r" b="b"/>
            <a:pathLst>
              <a:path w="53984" h="8516" extrusionOk="0">
                <a:moveTo>
                  <a:pt x="46657" y="1"/>
                </a:moveTo>
                <a:cubicBezTo>
                  <a:pt x="46074" y="1"/>
                  <a:pt x="45488" y="51"/>
                  <a:pt x="44899" y="169"/>
                </a:cubicBezTo>
                <a:cubicBezTo>
                  <a:pt x="43542" y="431"/>
                  <a:pt x="42387" y="1407"/>
                  <a:pt x="41470" y="2038"/>
                </a:cubicBezTo>
                <a:cubicBezTo>
                  <a:pt x="39232" y="3574"/>
                  <a:pt x="37029" y="4872"/>
                  <a:pt x="33612" y="5336"/>
                </a:cubicBezTo>
                <a:cubicBezTo>
                  <a:pt x="32989" y="5416"/>
                  <a:pt x="32472" y="5460"/>
                  <a:pt x="31980" y="5460"/>
                </a:cubicBezTo>
                <a:cubicBezTo>
                  <a:pt x="31371" y="5460"/>
                  <a:pt x="30802" y="5392"/>
                  <a:pt x="30123" y="5241"/>
                </a:cubicBezTo>
                <a:cubicBezTo>
                  <a:pt x="29750" y="5162"/>
                  <a:pt x="28846" y="5072"/>
                  <a:pt x="27839" y="5072"/>
                </a:cubicBezTo>
                <a:cubicBezTo>
                  <a:pt x="26724" y="5072"/>
                  <a:pt x="25482" y="5182"/>
                  <a:pt x="24694" y="5538"/>
                </a:cubicBezTo>
                <a:cubicBezTo>
                  <a:pt x="23539" y="6071"/>
                  <a:pt x="22016" y="6265"/>
                  <a:pt x="20469" y="6265"/>
                </a:cubicBezTo>
                <a:cubicBezTo>
                  <a:pt x="19146" y="6265"/>
                  <a:pt x="17804" y="6123"/>
                  <a:pt x="16657" y="5931"/>
                </a:cubicBezTo>
                <a:cubicBezTo>
                  <a:pt x="14636" y="5589"/>
                  <a:pt x="12849" y="5387"/>
                  <a:pt x="11110" y="5387"/>
                </a:cubicBezTo>
                <a:cubicBezTo>
                  <a:pt x="8793" y="5387"/>
                  <a:pt x="6562" y="5746"/>
                  <a:pt x="3977" y="6610"/>
                </a:cubicBezTo>
                <a:cubicBezTo>
                  <a:pt x="2417" y="7134"/>
                  <a:pt x="1179" y="7801"/>
                  <a:pt x="0" y="8515"/>
                </a:cubicBezTo>
                <a:lnTo>
                  <a:pt x="53983" y="8515"/>
                </a:lnTo>
                <a:lnTo>
                  <a:pt x="53983" y="1574"/>
                </a:lnTo>
                <a:cubicBezTo>
                  <a:pt x="51696" y="973"/>
                  <a:pt x="49211" y="1"/>
                  <a:pt x="466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7"/>
          <p:cNvGrpSpPr/>
          <p:nvPr/>
        </p:nvGrpSpPr>
        <p:grpSpPr>
          <a:xfrm>
            <a:off x="7055593" y="4506580"/>
            <a:ext cx="1476421" cy="195029"/>
            <a:chOff x="213125" y="197550"/>
            <a:chExt cx="1737375" cy="229500"/>
          </a:xfrm>
        </p:grpSpPr>
        <p:cxnSp>
          <p:nvCxnSpPr>
            <p:cNvPr id="52" name="Google Shape;52;p7"/>
            <p:cNvCxnSpPr/>
            <p:nvPr/>
          </p:nvCxnSpPr>
          <p:spPr>
            <a:xfrm flipH="1">
              <a:off x="21312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" name="Google Shape;53;p7"/>
            <p:cNvCxnSpPr/>
            <p:nvPr/>
          </p:nvCxnSpPr>
          <p:spPr>
            <a:xfrm flipH="1">
              <a:off x="35901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" name="Google Shape;54;p7"/>
            <p:cNvCxnSpPr/>
            <p:nvPr/>
          </p:nvCxnSpPr>
          <p:spPr>
            <a:xfrm flipH="1">
              <a:off x="504902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" name="Google Shape;55;p7"/>
            <p:cNvCxnSpPr/>
            <p:nvPr/>
          </p:nvCxnSpPr>
          <p:spPr>
            <a:xfrm flipH="1">
              <a:off x="65079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7"/>
            <p:cNvCxnSpPr/>
            <p:nvPr/>
          </p:nvCxnSpPr>
          <p:spPr>
            <a:xfrm flipH="1">
              <a:off x="79668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7"/>
            <p:cNvCxnSpPr/>
            <p:nvPr/>
          </p:nvCxnSpPr>
          <p:spPr>
            <a:xfrm flipH="1">
              <a:off x="942568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7"/>
            <p:cNvCxnSpPr/>
            <p:nvPr/>
          </p:nvCxnSpPr>
          <p:spPr>
            <a:xfrm flipH="1">
              <a:off x="1088457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7"/>
            <p:cNvCxnSpPr/>
            <p:nvPr/>
          </p:nvCxnSpPr>
          <p:spPr>
            <a:xfrm flipH="1">
              <a:off x="123434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" name="Google Shape;60;p7"/>
            <p:cNvCxnSpPr/>
            <p:nvPr/>
          </p:nvCxnSpPr>
          <p:spPr>
            <a:xfrm flipH="1">
              <a:off x="138023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" name="Google Shape;61;p7"/>
            <p:cNvCxnSpPr/>
            <p:nvPr/>
          </p:nvCxnSpPr>
          <p:spPr>
            <a:xfrm flipH="1">
              <a:off x="1526123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" name="Google Shape;62;p7"/>
            <p:cNvCxnSpPr/>
            <p:nvPr/>
          </p:nvCxnSpPr>
          <p:spPr>
            <a:xfrm flipH="1">
              <a:off x="167201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" name="Google Shape;63;p7"/>
            <p:cNvCxnSpPr/>
            <p:nvPr/>
          </p:nvCxnSpPr>
          <p:spPr>
            <a:xfrm flipH="1">
              <a:off x="181790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1829400" y="1476375"/>
            <a:ext cx="5485800" cy="22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6" name="Google Shape;66;p8"/>
          <p:cNvSpPr/>
          <p:nvPr/>
        </p:nvSpPr>
        <p:spPr>
          <a:xfrm rot="5400000" flipH="1">
            <a:off x="944594" y="2800194"/>
            <a:ext cx="1398787" cy="3287825"/>
          </a:xfrm>
          <a:custGeom>
            <a:avLst/>
            <a:gdLst/>
            <a:ahLst/>
            <a:cxnLst/>
            <a:rect l="l" t="t" r="r" b="b"/>
            <a:pathLst>
              <a:path w="34148" h="42887" extrusionOk="0">
                <a:moveTo>
                  <a:pt x="0" y="0"/>
                </a:moveTo>
                <a:lnTo>
                  <a:pt x="0" y="42887"/>
                </a:lnTo>
                <a:lnTo>
                  <a:pt x="34147" y="42887"/>
                </a:lnTo>
                <a:cubicBezTo>
                  <a:pt x="33481" y="36374"/>
                  <a:pt x="28218" y="30849"/>
                  <a:pt x="22074" y="28432"/>
                </a:cubicBezTo>
                <a:cubicBezTo>
                  <a:pt x="19824" y="27563"/>
                  <a:pt x="17431" y="27004"/>
                  <a:pt x="15288" y="25896"/>
                </a:cubicBezTo>
                <a:cubicBezTo>
                  <a:pt x="13145" y="24777"/>
                  <a:pt x="11192" y="22932"/>
                  <a:pt x="10775" y="20551"/>
                </a:cubicBezTo>
                <a:cubicBezTo>
                  <a:pt x="10120" y="16824"/>
                  <a:pt x="13323" y="13169"/>
                  <a:pt x="12466" y="9490"/>
                </a:cubicBezTo>
                <a:cubicBezTo>
                  <a:pt x="11764" y="6501"/>
                  <a:pt x="8680" y="4799"/>
                  <a:pt x="5882" y="3572"/>
                </a:cubicBezTo>
                <a:cubicBezTo>
                  <a:pt x="3786" y="2644"/>
                  <a:pt x="1512" y="1632"/>
                  <a:pt x="0" y="0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8"/>
          <p:cNvGrpSpPr/>
          <p:nvPr/>
        </p:nvGrpSpPr>
        <p:grpSpPr>
          <a:xfrm>
            <a:off x="3833789" y="4506580"/>
            <a:ext cx="1476421" cy="195029"/>
            <a:chOff x="213125" y="197550"/>
            <a:chExt cx="1737375" cy="229500"/>
          </a:xfrm>
        </p:grpSpPr>
        <p:cxnSp>
          <p:nvCxnSpPr>
            <p:cNvPr id="68" name="Google Shape;68;p8"/>
            <p:cNvCxnSpPr/>
            <p:nvPr/>
          </p:nvCxnSpPr>
          <p:spPr>
            <a:xfrm flipH="1">
              <a:off x="21312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" name="Google Shape;69;p8"/>
            <p:cNvCxnSpPr/>
            <p:nvPr/>
          </p:nvCxnSpPr>
          <p:spPr>
            <a:xfrm flipH="1">
              <a:off x="35901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" name="Google Shape;70;p8"/>
            <p:cNvCxnSpPr/>
            <p:nvPr/>
          </p:nvCxnSpPr>
          <p:spPr>
            <a:xfrm flipH="1">
              <a:off x="504902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8"/>
            <p:cNvCxnSpPr/>
            <p:nvPr/>
          </p:nvCxnSpPr>
          <p:spPr>
            <a:xfrm flipH="1">
              <a:off x="65079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8"/>
            <p:cNvCxnSpPr/>
            <p:nvPr/>
          </p:nvCxnSpPr>
          <p:spPr>
            <a:xfrm flipH="1">
              <a:off x="79668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8"/>
            <p:cNvCxnSpPr/>
            <p:nvPr/>
          </p:nvCxnSpPr>
          <p:spPr>
            <a:xfrm flipH="1">
              <a:off x="942568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8"/>
            <p:cNvCxnSpPr/>
            <p:nvPr/>
          </p:nvCxnSpPr>
          <p:spPr>
            <a:xfrm flipH="1">
              <a:off x="1088457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" name="Google Shape;75;p8"/>
            <p:cNvCxnSpPr/>
            <p:nvPr/>
          </p:nvCxnSpPr>
          <p:spPr>
            <a:xfrm flipH="1">
              <a:off x="123434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" name="Google Shape;76;p8"/>
            <p:cNvCxnSpPr/>
            <p:nvPr/>
          </p:nvCxnSpPr>
          <p:spPr>
            <a:xfrm flipH="1">
              <a:off x="138023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" name="Google Shape;77;p8"/>
            <p:cNvCxnSpPr/>
            <p:nvPr/>
          </p:nvCxnSpPr>
          <p:spPr>
            <a:xfrm flipH="1">
              <a:off x="1526123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" name="Google Shape;78;p8"/>
            <p:cNvCxnSpPr/>
            <p:nvPr/>
          </p:nvCxnSpPr>
          <p:spPr>
            <a:xfrm flipH="1">
              <a:off x="167201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" name="Google Shape;79;p8"/>
            <p:cNvCxnSpPr/>
            <p:nvPr/>
          </p:nvCxnSpPr>
          <p:spPr>
            <a:xfrm flipH="1">
              <a:off x="181790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0" name="Google Shape;80;p8"/>
          <p:cNvSpPr/>
          <p:nvPr/>
        </p:nvSpPr>
        <p:spPr>
          <a:xfrm flipH="1">
            <a:off x="7594801" y="-3"/>
            <a:ext cx="1549198" cy="925466"/>
          </a:xfrm>
          <a:custGeom>
            <a:avLst/>
            <a:gdLst/>
            <a:ahLst/>
            <a:cxnLst/>
            <a:rect l="l" t="t" r="r" b="b"/>
            <a:pathLst>
              <a:path w="36315" h="21694" extrusionOk="0">
                <a:moveTo>
                  <a:pt x="0" y="1"/>
                </a:moveTo>
                <a:lnTo>
                  <a:pt x="0" y="21694"/>
                </a:lnTo>
                <a:cubicBezTo>
                  <a:pt x="1548" y="21682"/>
                  <a:pt x="3096" y="21504"/>
                  <a:pt x="4620" y="21182"/>
                </a:cubicBezTo>
                <a:cubicBezTo>
                  <a:pt x="5406" y="21015"/>
                  <a:pt x="6203" y="20789"/>
                  <a:pt x="6858" y="20325"/>
                </a:cubicBezTo>
                <a:cubicBezTo>
                  <a:pt x="8192" y="19396"/>
                  <a:pt x="8692" y="17634"/>
                  <a:pt x="9918" y="16574"/>
                </a:cubicBezTo>
                <a:cubicBezTo>
                  <a:pt x="11549" y="15181"/>
                  <a:pt x="13942" y="15336"/>
                  <a:pt x="16085" y="15098"/>
                </a:cubicBezTo>
                <a:cubicBezTo>
                  <a:pt x="19241" y="14741"/>
                  <a:pt x="22253" y="13276"/>
                  <a:pt x="24479" y="11026"/>
                </a:cubicBezTo>
                <a:cubicBezTo>
                  <a:pt x="26742" y="8716"/>
                  <a:pt x="28170" y="5704"/>
                  <a:pt x="30492" y="3454"/>
                </a:cubicBezTo>
                <a:cubicBezTo>
                  <a:pt x="32147" y="1846"/>
                  <a:pt x="34147" y="739"/>
                  <a:pt x="36314" y="1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8"/>
          <p:cNvGrpSpPr/>
          <p:nvPr/>
        </p:nvGrpSpPr>
        <p:grpSpPr>
          <a:xfrm>
            <a:off x="3833789" y="441855"/>
            <a:ext cx="1476421" cy="195029"/>
            <a:chOff x="213125" y="197550"/>
            <a:chExt cx="1737375" cy="229500"/>
          </a:xfrm>
        </p:grpSpPr>
        <p:cxnSp>
          <p:nvCxnSpPr>
            <p:cNvPr id="82" name="Google Shape;82;p8"/>
            <p:cNvCxnSpPr/>
            <p:nvPr/>
          </p:nvCxnSpPr>
          <p:spPr>
            <a:xfrm flipH="1">
              <a:off x="21312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" name="Google Shape;83;p8"/>
            <p:cNvCxnSpPr/>
            <p:nvPr/>
          </p:nvCxnSpPr>
          <p:spPr>
            <a:xfrm flipH="1">
              <a:off x="35901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8"/>
            <p:cNvCxnSpPr/>
            <p:nvPr/>
          </p:nvCxnSpPr>
          <p:spPr>
            <a:xfrm flipH="1">
              <a:off x="504902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8"/>
            <p:cNvCxnSpPr/>
            <p:nvPr/>
          </p:nvCxnSpPr>
          <p:spPr>
            <a:xfrm flipH="1">
              <a:off x="65079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" name="Google Shape;86;p8"/>
            <p:cNvCxnSpPr/>
            <p:nvPr/>
          </p:nvCxnSpPr>
          <p:spPr>
            <a:xfrm flipH="1">
              <a:off x="79668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" name="Google Shape;87;p8"/>
            <p:cNvCxnSpPr/>
            <p:nvPr/>
          </p:nvCxnSpPr>
          <p:spPr>
            <a:xfrm flipH="1">
              <a:off x="942568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" name="Google Shape;88;p8"/>
            <p:cNvCxnSpPr/>
            <p:nvPr/>
          </p:nvCxnSpPr>
          <p:spPr>
            <a:xfrm flipH="1">
              <a:off x="1088457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" name="Google Shape;89;p8"/>
            <p:cNvCxnSpPr/>
            <p:nvPr/>
          </p:nvCxnSpPr>
          <p:spPr>
            <a:xfrm flipH="1">
              <a:off x="123434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90;p8"/>
            <p:cNvCxnSpPr/>
            <p:nvPr/>
          </p:nvCxnSpPr>
          <p:spPr>
            <a:xfrm flipH="1">
              <a:off x="138023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" name="Google Shape;91;p8"/>
            <p:cNvCxnSpPr/>
            <p:nvPr/>
          </p:nvCxnSpPr>
          <p:spPr>
            <a:xfrm flipH="1">
              <a:off x="1526123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" name="Google Shape;92;p8"/>
            <p:cNvCxnSpPr/>
            <p:nvPr/>
          </p:nvCxnSpPr>
          <p:spPr>
            <a:xfrm flipH="1">
              <a:off x="167201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" name="Google Shape;93;p8"/>
            <p:cNvCxnSpPr/>
            <p:nvPr/>
          </p:nvCxnSpPr>
          <p:spPr>
            <a:xfrm flipH="1">
              <a:off x="181790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951200" y="490350"/>
            <a:ext cx="52416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236800" y="3680700"/>
            <a:ext cx="46704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97" name="Google Shape;97;p9"/>
          <p:cNvSpPr/>
          <p:nvPr/>
        </p:nvSpPr>
        <p:spPr>
          <a:xfrm flipH="1">
            <a:off x="298566" y="2611682"/>
            <a:ext cx="725665" cy="1632490"/>
          </a:xfrm>
          <a:custGeom>
            <a:avLst/>
            <a:gdLst/>
            <a:ahLst/>
            <a:cxnLst/>
            <a:rect l="l" t="t" r="r" b="b"/>
            <a:pathLst>
              <a:path w="11312" h="25449" extrusionOk="0">
                <a:moveTo>
                  <a:pt x="10726" y="0"/>
                </a:moveTo>
                <a:cubicBezTo>
                  <a:pt x="10611" y="0"/>
                  <a:pt x="10491" y="25"/>
                  <a:pt x="10383" y="65"/>
                </a:cubicBezTo>
                <a:cubicBezTo>
                  <a:pt x="9633" y="279"/>
                  <a:pt x="8990" y="803"/>
                  <a:pt x="8549" y="1434"/>
                </a:cubicBezTo>
                <a:cubicBezTo>
                  <a:pt x="8156" y="1946"/>
                  <a:pt x="7906" y="2565"/>
                  <a:pt x="7716" y="3184"/>
                </a:cubicBezTo>
                <a:cubicBezTo>
                  <a:pt x="7418" y="3613"/>
                  <a:pt x="7132" y="4065"/>
                  <a:pt x="6858" y="4506"/>
                </a:cubicBezTo>
                <a:cubicBezTo>
                  <a:pt x="7013" y="3732"/>
                  <a:pt x="7061" y="2934"/>
                  <a:pt x="6751" y="2220"/>
                </a:cubicBezTo>
                <a:cubicBezTo>
                  <a:pt x="6668" y="2053"/>
                  <a:pt x="6585" y="1886"/>
                  <a:pt x="6454" y="1767"/>
                </a:cubicBezTo>
                <a:cubicBezTo>
                  <a:pt x="6349" y="1680"/>
                  <a:pt x="6219" y="1625"/>
                  <a:pt x="6087" y="1625"/>
                </a:cubicBezTo>
                <a:cubicBezTo>
                  <a:pt x="6038" y="1625"/>
                  <a:pt x="5989" y="1632"/>
                  <a:pt x="5942" y="1648"/>
                </a:cubicBezTo>
                <a:cubicBezTo>
                  <a:pt x="5680" y="1731"/>
                  <a:pt x="5572" y="2041"/>
                  <a:pt x="5513" y="2303"/>
                </a:cubicBezTo>
                <a:cubicBezTo>
                  <a:pt x="5334" y="3196"/>
                  <a:pt x="5513" y="4136"/>
                  <a:pt x="6573" y="5006"/>
                </a:cubicBezTo>
                <a:cubicBezTo>
                  <a:pt x="6227" y="5601"/>
                  <a:pt x="5918" y="6196"/>
                  <a:pt x="5596" y="6803"/>
                </a:cubicBezTo>
                <a:cubicBezTo>
                  <a:pt x="5739" y="5970"/>
                  <a:pt x="5561" y="5089"/>
                  <a:pt x="5108" y="4386"/>
                </a:cubicBezTo>
                <a:cubicBezTo>
                  <a:pt x="5001" y="4244"/>
                  <a:pt x="4906" y="4089"/>
                  <a:pt x="4739" y="3994"/>
                </a:cubicBezTo>
                <a:cubicBezTo>
                  <a:pt x="4643" y="3927"/>
                  <a:pt x="4528" y="3888"/>
                  <a:pt x="4415" y="3888"/>
                </a:cubicBezTo>
                <a:cubicBezTo>
                  <a:pt x="4347" y="3888"/>
                  <a:pt x="4278" y="3902"/>
                  <a:pt x="4215" y="3934"/>
                </a:cubicBezTo>
                <a:cubicBezTo>
                  <a:pt x="3953" y="4053"/>
                  <a:pt x="3858" y="4386"/>
                  <a:pt x="3858" y="4684"/>
                </a:cubicBezTo>
                <a:cubicBezTo>
                  <a:pt x="3846" y="5637"/>
                  <a:pt x="4263" y="6589"/>
                  <a:pt x="5346" y="7339"/>
                </a:cubicBezTo>
                <a:cubicBezTo>
                  <a:pt x="5061" y="7946"/>
                  <a:pt x="4787" y="8554"/>
                  <a:pt x="4525" y="9185"/>
                </a:cubicBezTo>
                <a:cubicBezTo>
                  <a:pt x="4560" y="8732"/>
                  <a:pt x="4560" y="8280"/>
                  <a:pt x="4453" y="7839"/>
                </a:cubicBezTo>
                <a:cubicBezTo>
                  <a:pt x="4310" y="7149"/>
                  <a:pt x="3918" y="6458"/>
                  <a:pt x="3310" y="6101"/>
                </a:cubicBezTo>
                <a:cubicBezTo>
                  <a:pt x="3192" y="6042"/>
                  <a:pt x="3063" y="5983"/>
                  <a:pt x="2938" y="5983"/>
                </a:cubicBezTo>
                <a:cubicBezTo>
                  <a:pt x="2886" y="5983"/>
                  <a:pt x="2835" y="5993"/>
                  <a:pt x="2786" y="6018"/>
                </a:cubicBezTo>
                <a:cubicBezTo>
                  <a:pt x="2596" y="6101"/>
                  <a:pt x="2536" y="6375"/>
                  <a:pt x="2524" y="6577"/>
                </a:cubicBezTo>
                <a:cubicBezTo>
                  <a:pt x="2465" y="7780"/>
                  <a:pt x="3001" y="8994"/>
                  <a:pt x="4263" y="9851"/>
                </a:cubicBezTo>
                <a:cubicBezTo>
                  <a:pt x="4084" y="10304"/>
                  <a:pt x="3918" y="10756"/>
                  <a:pt x="3775" y="11221"/>
                </a:cubicBezTo>
                <a:cubicBezTo>
                  <a:pt x="3679" y="11471"/>
                  <a:pt x="3608" y="11733"/>
                  <a:pt x="3513" y="11983"/>
                </a:cubicBezTo>
                <a:cubicBezTo>
                  <a:pt x="3429" y="10875"/>
                  <a:pt x="2775" y="9840"/>
                  <a:pt x="1810" y="9304"/>
                </a:cubicBezTo>
                <a:cubicBezTo>
                  <a:pt x="1617" y="9202"/>
                  <a:pt x="1415" y="9118"/>
                  <a:pt x="1211" y="9118"/>
                </a:cubicBezTo>
                <a:cubicBezTo>
                  <a:pt x="1177" y="9118"/>
                  <a:pt x="1142" y="9120"/>
                  <a:pt x="1108" y="9125"/>
                </a:cubicBezTo>
                <a:cubicBezTo>
                  <a:pt x="774" y="9173"/>
                  <a:pt x="512" y="9470"/>
                  <a:pt x="453" y="9780"/>
                </a:cubicBezTo>
                <a:cubicBezTo>
                  <a:pt x="381" y="10101"/>
                  <a:pt x="477" y="10447"/>
                  <a:pt x="655" y="10721"/>
                </a:cubicBezTo>
                <a:cubicBezTo>
                  <a:pt x="834" y="10994"/>
                  <a:pt x="1108" y="11209"/>
                  <a:pt x="1370" y="11399"/>
                </a:cubicBezTo>
                <a:cubicBezTo>
                  <a:pt x="1846" y="11745"/>
                  <a:pt x="2370" y="12006"/>
                  <a:pt x="3394" y="12340"/>
                </a:cubicBezTo>
                <a:cubicBezTo>
                  <a:pt x="3144" y="13126"/>
                  <a:pt x="2917" y="13935"/>
                  <a:pt x="2715" y="14733"/>
                </a:cubicBezTo>
                <a:cubicBezTo>
                  <a:pt x="2644" y="13995"/>
                  <a:pt x="2263" y="13257"/>
                  <a:pt x="1703" y="12768"/>
                </a:cubicBezTo>
                <a:cubicBezTo>
                  <a:pt x="1512" y="12602"/>
                  <a:pt x="1298" y="12459"/>
                  <a:pt x="1060" y="12399"/>
                </a:cubicBezTo>
                <a:cubicBezTo>
                  <a:pt x="982" y="12380"/>
                  <a:pt x="899" y="12369"/>
                  <a:pt x="816" y="12369"/>
                </a:cubicBezTo>
                <a:cubicBezTo>
                  <a:pt x="645" y="12369"/>
                  <a:pt x="474" y="12414"/>
                  <a:pt x="346" y="12518"/>
                </a:cubicBezTo>
                <a:cubicBezTo>
                  <a:pt x="84" y="12721"/>
                  <a:pt x="0" y="13102"/>
                  <a:pt x="84" y="13423"/>
                </a:cubicBezTo>
                <a:cubicBezTo>
                  <a:pt x="155" y="13757"/>
                  <a:pt x="346" y="14019"/>
                  <a:pt x="572" y="14269"/>
                </a:cubicBezTo>
                <a:cubicBezTo>
                  <a:pt x="1003" y="14776"/>
                  <a:pt x="1503" y="15224"/>
                  <a:pt x="2337" y="15224"/>
                </a:cubicBezTo>
                <a:cubicBezTo>
                  <a:pt x="2424" y="15224"/>
                  <a:pt x="2514" y="15219"/>
                  <a:pt x="2608" y="15209"/>
                </a:cubicBezTo>
                <a:lnTo>
                  <a:pt x="2608" y="15209"/>
                </a:lnTo>
                <a:cubicBezTo>
                  <a:pt x="2203" y="16852"/>
                  <a:pt x="1882" y="18495"/>
                  <a:pt x="1608" y="20150"/>
                </a:cubicBezTo>
                <a:cubicBezTo>
                  <a:pt x="1334" y="21877"/>
                  <a:pt x="1120" y="23615"/>
                  <a:pt x="941" y="25341"/>
                </a:cubicBezTo>
                <a:cubicBezTo>
                  <a:pt x="934" y="25408"/>
                  <a:pt x="991" y="25448"/>
                  <a:pt x="1044" y="25448"/>
                </a:cubicBezTo>
                <a:cubicBezTo>
                  <a:pt x="1086" y="25448"/>
                  <a:pt x="1126" y="25423"/>
                  <a:pt x="1131" y="25365"/>
                </a:cubicBezTo>
                <a:cubicBezTo>
                  <a:pt x="1453" y="22305"/>
                  <a:pt x="1882" y="19257"/>
                  <a:pt x="2548" y="16269"/>
                </a:cubicBezTo>
                <a:cubicBezTo>
                  <a:pt x="2715" y="15507"/>
                  <a:pt x="2905" y="14769"/>
                  <a:pt x="3120" y="14019"/>
                </a:cubicBezTo>
                <a:cubicBezTo>
                  <a:pt x="3168" y="14020"/>
                  <a:pt x="3216" y="14021"/>
                  <a:pt x="3264" y="14021"/>
                </a:cubicBezTo>
                <a:cubicBezTo>
                  <a:pt x="4641" y="14021"/>
                  <a:pt x="5960" y="13364"/>
                  <a:pt x="6846" y="12340"/>
                </a:cubicBezTo>
                <a:cubicBezTo>
                  <a:pt x="7025" y="12149"/>
                  <a:pt x="7192" y="11876"/>
                  <a:pt x="7108" y="11625"/>
                </a:cubicBezTo>
                <a:cubicBezTo>
                  <a:pt x="7049" y="11459"/>
                  <a:pt x="6870" y="11352"/>
                  <a:pt x="6692" y="11328"/>
                </a:cubicBezTo>
                <a:cubicBezTo>
                  <a:pt x="6648" y="11319"/>
                  <a:pt x="6604" y="11315"/>
                  <a:pt x="6561" y="11315"/>
                </a:cubicBezTo>
                <a:cubicBezTo>
                  <a:pt x="6426" y="11315"/>
                  <a:pt x="6291" y="11351"/>
                  <a:pt x="6156" y="11387"/>
                </a:cubicBezTo>
                <a:cubicBezTo>
                  <a:pt x="4846" y="11745"/>
                  <a:pt x="3715" y="12697"/>
                  <a:pt x="3132" y="13935"/>
                </a:cubicBezTo>
                <a:cubicBezTo>
                  <a:pt x="3382" y="12995"/>
                  <a:pt x="3667" y="12066"/>
                  <a:pt x="3989" y="11161"/>
                </a:cubicBezTo>
                <a:cubicBezTo>
                  <a:pt x="4153" y="11173"/>
                  <a:pt x="4316" y="11179"/>
                  <a:pt x="4478" y="11179"/>
                </a:cubicBezTo>
                <a:cubicBezTo>
                  <a:pt x="5642" y="11179"/>
                  <a:pt x="6739" y="10880"/>
                  <a:pt x="7680" y="10316"/>
                </a:cubicBezTo>
                <a:cubicBezTo>
                  <a:pt x="7835" y="10221"/>
                  <a:pt x="7978" y="10125"/>
                  <a:pt x="8073" y="9971"/>
                </a:cubicBezTo>
                <a:cubicBezTo>
                  <a:pt x="8156" y="9828"/>
                  <a:pt x="8192" y="9613"/>
                  <a:pt x="8073" y="9482"/>
                </a:cubicBezTo>
                <a:cubicBezTo>
                  <a:pt x="7966" y="9351"/>
                  <a:pt x="7775" y="9316"/>
                  <a:pt x="7597" y="9316"/>
                </a:cubicBezTo>
                <a:cubicBezTo>
                  <a:pt x="7545" y="9314"/>
                  <a:pt x="7494" y="9313"/>
                  <a:pt x="7443" y="9313"/>
                </a:cubicBezTo>
                <a:cubicBezTo>
                  <a:pt x="6196" y="9313"/>
                  <a:pt x="4955" y="9865"/>
                  <a:pt x="4132" y="10780"/>
                </a:cubicBezTo>
                <a:cubicBezTo>
                  <a:pt x="4382" y="10066"/>
                  <a:pt x="4668" y="9363"/>
                  <a:pt x="4941" y="8673"/>
                </a:cubicBezTo>
                <a:cubicBezTo>
                  <a:pt x="5419" y="8820"/>
                  <a:pt x="5901" y="8887"/>
                  <a:pt x="6380" y="8887"/>
                </a:cubicBezTo>
                <a:cubicBezTo>
                  <a:pt x="7213" y="8887"/>
                  <a:pt x="8035" y="8684"/>
                  <a:pt x="8799" y="8351"/>
                </a:cubicBezTo>
                <a:cubicBezTo>
                  <a:pt x="8990" y="8280"/>
                  <a:pt x="9192" y="8173"/>
                  <a:pt x="9323" y="8018"/>
                </a:cubicBezTo>
                <a:cubicBezTo>
                  <a:pt x="9454" y="7863"/>
                  <a:pt x="9525" y="7637"/>
                  <a:pt x="9442" y="7446"/>
                </a:cubicBezTo>
                <a:cubicBezTo>
                  <a:pt x="9323" y="7208"/>
                  <a:pt x="9013" y="7125"/>
                  <a:pt x="8740" y="7113"/>
                </a:cubicBezTo>
                <a:cubicBezTo>
                  <a:pt x="8665" y="7110"/>
                  <a:pt x="8591" y="7108"/>
                  <a:pt x="8517" y="7108"/>
                </a:cubicBezTo>
                <a:cubicBezTo>
                  <a:pt x="7234" y="7108"/>
                  <a:pt x="5959" y="7592"/>
                  <a:pt x="5025" y="8470"/>
                </a:cubicBezTo>
                <a:lnTo>
                  <a:pt x="5418" y="7577"/>
                </a:lnTo>
                <a:cubicBezTo>
                  <a:pt x="5584" y="7232"/>
                  <a:pt x="5751" y="6911"/>
                  <a:pt x="5918" y="6565"/>
                </a:cubicBezTo>
                <a:cubicBezTo>
                  <a:pt x="7418" y="6553"/>
                  <a:pt x="8656" y="6565"/>
                  <a:pt x="9811" y="6161"/>
                </a:cubicBezTo>
                <a:cubicBezTo>
                  <a:pt x="10097" y="6053"/>
                  <a:pt x="10418" y="5863"/>
                  <a:pt x="10395" y="5565"/>
                </a:cubicBezTo>
                <a:cubicBezTo>
                  <a:pt x="10359" y="5268"/>
                  <a:pt x="10002" y="5125"/>
                  <a:pt x="9704" y="5077"/>
                </a:cubicBezTo>
                <a:cubicBezTo>
                  <a:pt x="9532" y="5055"/>
                  <a:pt x="9359" y="5044"/>
                  <a:pt x="9186" y="5044"/>
                </a:cubicBezTo>
                <a:cubicBezTo>
                  <a:pt x="7956" y="5044"/>
                  <a:pt x="6723" y="5590"/>
                  <a:pt x="5930" y="6530"/>
                </a:cubicBezTo>
                <a:cubicBezTo>
                  <a:pt x="6287" y="5839"/>
                  <a:pt x="6668" y="5137"/>
                  <a:pt x="7085" y="4470"/>
                </a:cubicBezTo>
                <a:cubicBezTo>
                  <a:pt x="7575" y="4657"/>
                  <a:pt x="8071" y="4732"/>
                  <a:pt x="8566" y="4732"/>
                </a:cubicBezTo>
                <a:cubicBezTo>
                  <a:pt x="9080" y="4732"/>
                  <a:pt x="9593" y="4651"/>
                  <a:pt x="10097" y="4529"/>
                </a:cubicBezTo>
                <a:cubicBezTo>
                  <a:pt x="10287" y="4482"/>
                  <a:pt x="10502" y="4422"/>
                  <a:pt x="10656" y="4303"/>
                </a:cubicBezTo>
                <a:cubicBezTo>
                  <a:pt x="10823" y="4184"/>
                  <a:pt x="10954" y="3994"/>
                  <a:pt x="10954" y="3791"/>
                </a:cubicBezTo>
                <a:cubicBezTo>
                  <a:pt x="10978" y="3577"/>
                  <a:pt x="10811" y="3374"/>
                  <a:pt x="10621" y="3291"/>
                </a:cubicBezTo>
                <a:cubicBezTo>
                  <a:pt x="10450" y="3211"/>
                  <a:pt x="10270" y="3181"/>
                  <a:pt x="10082" y="3181"/>
                </a:cubicBezTo>
                <a:cubicBezTo>
                  <a:pt x="10047" y="3181"/>
                  <a:pt x="10013" y="3182"/>
                  <a:pt x="9978" y="3184"/>
                </a:cubicBezTo>
                <a:cubicBezTo>
                  <a:pt x="8966" y="3196"/>
                  <a:pt x="7966" y="3601"/>
                  <a:pt x="7227" y="4303"/>
                </a:cubicBezTo>
                <a:cubicBezTo>
                  <a:pt x="7406" y="4005"/>
                  <a:pt x="7597" y="3720"/>
                  <a:pt x="7787" y="3422"/>
                </a:cubicBezTo>
                <a:cubicBezTo>
                  <a:pt x="9013" y="2696"/>
                  <a:pt x="10109" y="1993"/>
                  <a:pt x="10930" y="1029"/>
                </a:cubicBezTo>
                <a:cubicBezTo>
                  <a:pt x="11133" y="791"/>
                  <a:pt x="11311" y="434"/>
                  <a:pt x="11133" y="184"/>
                </a:cubicBezTo>
                <a:cubicBezTo>
                  <a:pt x="11042" y="51"/>
                  <a:pt x="10889" y="0"/>
                  <a:pt x="1072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9"/>
          <p:cNvGrpSpPr/>
          <p:nvPr/>
        </p:nvGrpSpPr>
        <p:grpSpPr>
          <a:xfrm flipH="1">
            <a:off x="1150632" y="2949547"/>
            <a:ext cx="554577" cy="1143108"/>
            <a:chOff x="7068114" y="1298547"/>
            <a:chExt cx="554577" cy="1143108"/>
          </a:xfrm>
        </p:grpSpPr>
        <p:sp>
          <p:nvSpPr>
            <p:cNvPr id="99" name="Google Shape;99;p9"/>
            <p:cNvSpPr/>
            <p:nvPr/>
          </p:nvSpPr>
          <p:spPr>
            <a:xfrm>
              <a:off x="7330102" y="1362053"/>
              <a:ext cx="114636" cy="342868"/>
            </a:xfrm>
            <a:custGeom>
              <a:avLst/>
              <a:gdLst/>
              <a:ahLst/>
              <a:cxnLst/>
              <a:rect l="l" t="t" r="r" b="b"/>
              <a:pathLst>
                <a:path w="1787" h="5345" extrusionOk="0">
                  <a:moveTo>
                    <a:pt x="881" y="0"/>
                  </a:moveTo>
                  <a:cubicBezTo>
                    <a:pt x="849" y="0"/>
                    <a:pt x="818" y="3"/>
                    <a:pt x="786" y="10"/>
                  </a:cubicBezTo>
                  <a:cubicBezTo>
                    <a:pt x="488" y="93"/>
                    <a:pt x="357" y="451"/>
                    <a:pt x="298" y="760"/>
                  </a:cubicBezTo>
                  <a:cubicBezTo>
                    <a:pt x="0" y="2260"/>
                    <a:pt x="24" y="3844"/>
                    <a:pt x="381" y="5344"/>
                  </a:cubicBezTo>
                  <a:cubicBezTo>
                    <a:pt x="1429" y="4261"/>
                    <a:pt x="1786" y="2558"/>
                    <a:pt x="1584" y="939"/>
                  </a:cubicBezTo>
                  <a:cubicBezTo>
                    <a:pt x="1560" y="713"/>
                    <a:pt x="1512" y="474"/>
                    <a:pt x="1381" y="284"/>
                  </a:cubicBezTo>
                  <a:cubicBezTo>
                    <a:pt x="1269" y="120"/>
                    <a:pt x="1077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7068114" y="1298547"/>
              <a:ext cx="554577" cy="1143108"/>
            </a:xfrm>
            <a:custGeom>
              <a:avLst/>
              <a:gdLst/>
              <a:ahLst/>
              <a:cxnLst/>
              <a:rect l="l" t="t" r="r" b="b"/>
              <a:pathLst>
                <a:path w="8645" h="17820" extrusionOk="0">
                  <a:moveTo>
                    <a:pt x="1525" y="1"/>
                  </a:moveTo>
                  <a:cubicBezTo>
                    <a:pt x="1393" y="1"/>
                    <a:pt x="1263" y="33"/>
                    <a:pt x="1143" y="107"/>
                  </a:cubicBezTo>
                  <a:cubicBezTo>
                    <a:pt x="715" y="393"/>
                    <a:pt x="774" y="1048"/>
                    <a:pt x="965" y="1536"/>
                  </a:cubicBezTo>
                  <a:cubicBezTo>
                    <a:pt x="1370" y="2607"/>
                    <a:pt x="2084" y="3548"/>
                    <a:pt x="3322" y="4191"/>
                  </a:cubicBezTo>
                  <a:cubicBezTo>
                    <a:pt x="3584" y="4870"/>
                    <a:pt x="3846" y="5572"/>
                    <a:pt x="4084" y="6275"/>
                  </a:cubicBezTo>
                  <a:cubicBezTo>
                    <a:pt x="3441" y="5441"/>
                    <a:pt x="2560" y="4786"/>
                    <a:pt x="1584" y="4441"/>
                  </a:cubicBezTo>
                  <a:cubicBezTo>
                    <a:pt x="1399" y="4379"/>
                    <a:pt x="1195" y="4333"/>
                    <a:pt x="1001" y="4333"/>
                  </a:cubicBezTo>
                  <a:cubicBezTo>
                    <a:pt x="784" y="4333"/>
                    <a:pt x="580" y="4391"/>
                    <a:pt x="429" y="4548"/>
                  </a:cubicBezTo>
                  <a:cubicBezTo>
                    <a:pt x="227" y="4774"/>
                    <a:pt x="227" y="5132"/>
                    <a:pt x="358" y="5394"/>
                  </a:cubicBezTo>
                  <a:cubicBezTo>
                    <a:pt x="488" y="5667"/>
                    <a:pt x="727" y="5858"/>
                    <a:pt x="989" y="6036"/>
                  </a:cubicBezTo>
                  <a:cubicBezTo>
                    <a:pt x="1846" y="6644"/>
                    <a:pt x="2894" y="7013"/>
                    <a:pt x="4322" y="7049"/>
                  </a:cubicBezTo>
                  <a:cubicBezTo>
                    <a:pt x="4560" y="7822"/>
                    <a:pt x="4775" y="8596"/>
                    <a:pt x="4989" y="9370"/>
                  </a:cubicBezTo>
                  <a:cubicBezTo>
                    <a:pt x="4179" y="8251"/>
                    <a:pt x="2905" y="7477"/>
                    <a:pt x="1548" y="7299"/>
                  </a:cubicBezTo>
                  <a:cubicBezTo>
                    <a:pt x="1422" y="7281"/>
                    <a:pt x="1297" y="7270"/>
                    <a:pt x="1174" y="7270"/>
                  </a:cubicBezTo>
                  <a:cubicBezTo>
                    <a:pt x="960" y="7270"/>
                    <a:pt x="752" y="7303"/>
                    <a:pt x="548" y="7394"/>
                  </a:cubicBezTo>
                  <a:cubicBezTo>
                    <a:pt x="238" y="7537"/>
                    <a:pt x="0" y="7870"/>
                    <a:pt x="60" y="8192"/>
                  </a:cubicBezTo>
                  <a:cubicBezTo>
                    <a:pt x="119" y="8608"/>
                    <a:pt x="584" y="8834"/>
                    <a:pt x="989" y="8989"/>
                  </a:cubicBezTo>
                  <a:cubicBezTo>
                    <a:pt x="2203" y="9418"/>
                    <a:pt x="3489" y="9668"/>
                    <a:pt x="5120" y="9799"/>
                  </a:cubicBezTo>
                  <a:cubicBezTo>
                    <a:pt x="5394" y="10847"/>
                    <a:pt x="5608" y="11906"/>
                    <a:pt x="5822" y="12954"/>
                  </a:cubicBezTo>
                  <a:cubicBezTo>
                    <a:pt x="5477" y="12454"/>
                    <a:pt x="5108" y="11966"/>
                    <a:pt x="4644" y="11549"/>
                  </a:cubicBezTo>
                  <a:cubicBezTo>
                    <a:pt x="4037" y="10989"/>
                    <a:pt x="3275" y="10597"/>
                    <a:pt x="2453" y="10549"/>
                  </a:cubicBezTo>
                  <a:cubicBezTo>
                    <a:pt x="2403" y="10544"/>
                    <a:pt x="2353" y="10542"/>
                    <a:pt x="2303" y="10542"/>
                  </a:cubicBezTo>
                  <a:cubicBezTo>
                    <a:pt x="2089" y="10542"/>
                    <a:pt x="1872" y="10586"/>
                    <a:pt x="1679" y="10692"/>
                  </a:cubicBezTo>
                  <a:cubicBezTo>
                    <a:pt x="1441" y="10811"/>
                    <a:pt x="1262" y="11049"/>
                    <a:pt x="1250" y="11323"/>
                  </a:cubicBezTo>
                  <a:cubicBezTo>
                    <a:pt x="1239" y="11787"/>
                    <a:pt x="1703" y="12109"/>
                    <a:pt x="2096" y="12299"/>
                  </a:cubicBezTo>
                  <a:cubicBezTo>
                    <a:pt x="3310" y="12918"/>
                    <a:pt x="4584" y="13371"/>
                    <a:pt x="5894" y="13454"/>
                  </a:cubicBezTo>
                  <a:cubicBezTo>
                    <a:pt x="5953" y="13787"/>
                    <a:pt x="6013" y="14133"/>
                    <a:pt x="6061" y="14466"/>
                  </a:cubicBezTo>
                  <a:cubicBezTo>
                    <a:pt x="6227" y="15538"/>
                    <a:pt x="6346" y="16609"/>
                    <a:pt x="6430" y="17681"/>
                  </a:cubicBezTo>
                  <a:cubicBezTo>
                    <a:pt x="6436" y="17772"/>
                    <a:pt x="6516" y="17819"/>
                    <a:pt x="6591" y="17819"/>
                  </a:cubicBezTo>
                  <a:cubicBezTo>
                    <a:pt x="6664" y="17819"/>
                    <a:pt x="6733" y="17774"/>
                    <a:pt x="6727" y="17681"/>
                  </a:cubicBezTo>
                  <a:cubicBezTo>
                    <a:pt x="6561" y="15835"/>
                    <a:pt x="6311" y="13990"/>
                    <a:pt x="5942" y="12156"/>
                  </a:cubicBezTo>
                  <a:cubicBezTo>
                    <a:pt x="7156" y="11513"/>
                    <a:pt x="7989" y="10382"/>
                    <a:pt x="8466" y="9108"/>
                  </a:cubicBezTo>
                  <a:cubicBezTo>
                    <a:pt x="8573" y="8823"/>
                    <a:pt x="8644" y="8465"/>
                    <a:pt x="8454" y="8239"/>
                  </a:cubicBezTo>
                  <a:cubicBezTo>
                    <a:pt x="8360" y="8137"/>
                    <a:pt x="8204" y="8083"/>
                    <a:pt x="8041" y="8083"/>
                  </a:cubicBezTo>
                  <a:cubicBezTo>
                    <a:pt x="7976" y="8083"/>
                    <a:pt x="7910" y="8091"/>
                    <a:pt x="7847" y="8108"/>
                  </a:cubicBezTo>
                  <a:cubicBezTo>
                    <a:pt x="7620" y="8168"/>
                    <a:pt x="7442" y="8311"/>
                    <a:pt x="7275" y="8465"/>
                  </a:cubicBezTo>
                  <a:cubicBezTo>
                    <a:pt x="6418" y="9251"/>
                    <a:pt x="5894" y="10382"/>
                    <a:pt x="5822" y="11549"/>
                  </a:cubicBezTo>
                  <a:cubicBezTo>
                    <a:pt x="5632" y="10632"/>
                    <a:pt x="5406" y="9739"/>
                    <a:pt x="5168" y="8846"/>
                  </a:cubicBezTo>
                  <a:cubicBezTo>
                    <a:pt x="6644" y="8346"/>
                    <a:pt x="7454" y="6894"/>
                    <a:pt x="7716" y="5334"/>
                  </a:cubicBezTo>
                  <a:cubicBezTo>
                    <a:pt x="7775" y="4953"/>
                    <a:pt x="7739" y="4441"/>
                    <a:pt x="7370" y="4274"/>
                  </a:cubicBezTo>
                  <a:cubicBezTo>
                    <a:pt x="7304" y="4248"/>
                    <a:pt x="7235" y="4236"/>
                    <a:pt x="7165" y="4236"/>
                  </a:cubicBezTo>
                  <a:cubicBezTo>
                    <a:pt x="6984" y="4236"/>
                    <a:pt x="6798" y="4314"/>
                    <a:pt x="6644" y="4417"/>
                  </a:cubicBezTo>
                  <a:cubicBezTo>
                    <a:pt x="5942" y="4846"/>
                    <a:pt x="5489" y="5620"/>
                    <a:pt x="5287" y="6406"/>
                  </a:cubicBezTo>
                  <a:cubicBezTo>
                    <a:pt x="5108" y="7120"/>
                    <a:pt x="5096" y="7846"/>
                    <a:pt x="5096" y="8596"/>
                  </a:cubicBezTo>
                  <a:cubicBezTo>
                    <a:pt x="4894" y="7894"/>
                    <a:pt x="4691" y="7215"/>
                    <a:pt x="4465" y="6525"/>
                  </a:cubicBezTo>
                  <a:cubicBezTo>
                    <a:pt x="4203" y="5703"/>
                    <a:pt x="3906" y="4893"/>
                    <a:pt x="3584" y="4084"/>
                  </a:cubicBezTo>
                  <a:cubicBezTo>
                    <a:pt x="3822" y="2810"/>
                    <a:pt x="3429" y="1417"/>
                    <a:pt x="2513" y="500"/>
                  </a:cubicBezTo>
                  <a:cubicBezTo>
                    <a:pt x="2252" y="231"/>
                    <a:pt x="1879" y="1"/>
                    <a:pt x="15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01;p9"/>
          <p:cNvGrpSpPr/>
          <p:nvPr/>
        </p:nvGrpSpPr>
        <p:grpSpPr>
          <a:xfrm>
            <a:off x="-587990" y="3697282"/>
            <a:ext cx="2360181" cy="1446460"/>
            <a:chOff x="7020722" y="3595000"/>
            <a:chExt cx="2002699" cy="1227270"/>
          </a:xfrm>
        </p:grpSpPr>
        <p:sp>
          <p:nvSpPr>
            <p:cNvPr id="102" name="Google Shape;102;p9"/>
            <p:cNvSpPr/>
            <p:nvPr/>
          </p:nvSpPr>
          <p:spPr>
            <a:xfrm>
              <a:off x="7020722" y="3595000"/>
              <a:ext cx="2002699" cy="1227270"/>
            </a:xfrm>
            <a:custGeom>
              <a:avLst/>
              <a:gdLst/>
              <a:ahLst/>
              <a:cxnLst/>
              <a:rect l="l" t="t" r="r" b="b"/>
              <a:pathLst>
                <a:path w="31219" h="19132" extrusionOk="0">
                  <a:moveTo>
                    <a:pt x="21980" y="0"/>
                  </a:moveTo>
                  <a:cubicBezTo>
                    <a:pt x="18411" y="0"/>
                    <a:pt x="16046" y="5069"/>
                    <a:pt x="12428" y="5069"/>
                  </a:cubicBezTo>
                  <a:cubicBezTo>
                    <a:pt x="12334" y="5069"/>
                    <a:pt x="12240" y="5065"/>
                    <a:pt x="12145" y="5058"/>
                  </a:cubicBezTo>
                  <a:cubicBezTo>
                    <a:pt x="10185" y="4921"/>
                    <a:pt x="8522" y="3205"/>
                    <a:pt x="6574" y="3205"/>
                  </a:cubicBezTo>
                  <a:cubicBezTo>
                    <a:pt x="6498" y="3205"/>
                    <a:pt x="6423" y="3208"/>
                    <a:pt x="6346" y="3213"/>
                  </a:cubicBezTo>
                  <a:cubicBezTo>
                    <a:pt x="5382" y="3296"/>
                    <a:pt x="4549" y="3796"/>
                    <a:pt x="3834" y="4487"/>
                  </a:cubicBezTo>
                  <a:cubicBezTo>
                    <a:pt x="3382" y="4904"/>
                    <a:pt x="3001" y="5392"/>
                    <a:pt x="2667" y="5880"/>
                  </a:cubicBezTo>
                  <a:cubicBezTo>
                    <a:pt x="631" y="8892"/>
                    <a:pt x="0" y="14691"/>
                    <a:pt x="453" y="19132"/>
                  </a:cubicBezTo>
                  <a:lnTo>
                    <a:pt x="30885" y="19132"/>
                  </a:lnTo>
                  <a:cubicBezTo>
                    <a:pt x="31219" y="17310"/>
                    <a:pt x="30980" y="15262"/>
                    <a:pt x="30040" y="13929"/>
                  </a:cubicBezTo>
                  <a:cubicBezTo>
                    <a:pt x="29754" y="13512"/>
                    <a:pt x="29397" y="13155"/>
                    <a:pt x="28968" y="12917"/>
                  </a:cubicBezTo>
                  <a:cubicBezTo>
                    <a:pt x="28063" y="12416"/>
                    <a:pt x="26944" y="12119"/>
                    <a:pt x="26397" y="11238"/>
                  </a:cubicBezTo>
                  <a:cubicBezTo>
                    <a:pt x="25873" y="10392"/>
                    <a:pt x="26063" y="9321"/>
                    <a:pt x="26218" y="8333"/>
                  </a:cubicBezTo>
                  <a:cubicBezTo>
                    <a:pt x="26480" y="6642"/>
                    <a:pt x="26599" y="4868"/>
                    <a:pt x="26039" y="3249"/>
                  </a:cubicBezTo>
                  <a:cubicBezTo>
                    <a:pt x="25480" y="1629"/>
                    <a:pt x="24099" y="201"/>
                    <a:pt x="22384" y="22"/>
                  </a:cubicBezTo>
                  <a:cubicBezTo>
                    <a:pt x="22248" y="7"/>
                    <a:pt x="22113" y="0"/>
                    <a:pt x="2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8074835" y="3846971"/>
              <a:ext cx="560414" cy="974978"/>
            </a:xfrm>
            <a:custGeom>
              <a:avLst/>
              <a:gdLst/>
              <a:ahLst/>
              <a:cxnLst/>
              <a:rect l="l" t="t" r="r" b="b"/>
              <a:pathLst>
                <a:path w="8736" h="15199" extrusionOk="0">
                  <a:moveTo>
                    <a:pt x="7274" y="0"/>
                  </a:moveTo>
                  <a:cubicBezTo>
                    <a:pt x="7252" y="0"/>
                    <a:pt x="7230" y="10"/>
                    <a:pt x="7214" y="35"/>
                  </a:cubicBezTo>
                  <a:cubicBezTo>
                    <a:pt x="5440" y="2309"/>
                    <a:pt x="3916" y="4809"/>
                    <a:pt x="2702" y="7429"/>
                  </a:cubicBezTo>
                  <a:cubicBezTo>
                    <a:pt x="2392" y="6369"/>
                    <a:pt x="2118" y="5298"/>
                    <a:pt x="1880" y="4226"/>
                  </a:cubicBezTo>
                  <a:cubicBezTo>
                    <a:pt x="2583" y="3285"/>
                    <a:pt x="3249" y="2321"/>
                    <a:pt x="3904" y="1357"/>
                  </a:cubicBezTo>
                  <a:cubicBezTo>
                    <a:pt x="3954" y="1274"/>
                    <a:pt x="3883" y="1198"/>
                    <a:pt x="3812" y="1198"/>
                  </a:cubicBezTo>
                  <a:cubicBezTo>
                    <a:pt x="3780" y="1198"/>
                    <a:pt x="3748" y="1213"/>
                    <a:pt x="3726" y="1249"/>
                  </a:cubicBezTo>
                  <a:cubicBezTo>
                    <a:pt x="3118" y="2178"/>
                    <a:pt x="2476" y="3071"/>
                    <a:pt x="1833" y="3964"/>
                  </a:cubicBezTo>
                  <a:cubicBezTo>
                    <a:pt x="1618" y="2893"/>
                    <a:pt x="1416" y="1797"/>
                    <a:pt x="1297" y="702"/>
                  </a:cubicBezTo>
                  <a:cubicBezTo>
                    <a:pt x="1291" y="636"/>
                    <a:pt x="1237" y="604"/>
                    <a:pt x="1187" y="604"/>
                  </a:cubicBezTo>
                  <a:cubicBezTo>
                    <a:pt x="1136" y="604"/>
                    <a:pt x="1088" y="636"/>
                    <a:pt x="1094" y="702"/>
                  </a:cubicBezTo>
                  <a:cubicBezTo>
                    <a:pt x="1237" y="1880"/>
                    <a:pt x="1416" y="3059"/>
                    <a:pt x="1678" y="4202"/>
                  </a:cubicBezTo>
                  <a:cubicBezTo>
                    <a:pt x="1642" y="4250"/>
                    <a:pt x="1654" y="4274"/>
                    <a:pt x="1702" y="4309"/>
                  </a:cubicBezTo>
                  <a:cubicBezTo>
                    <a:pt x="1940" y="5452"/>
                    <a:pt x="2237" y="6583"/>
                    <a:pt x="2595" y="7703"/>
                  </a:cubicBezTo>
                  <a:cubicBezTo>
                    <a:pt x="2035" y="8929"/>
                    <a:pt x="1523" y="10203"/>
                    <a:pt x="1083" y="11489"/>
                  </a:cubicBezTo>
                  <a:cubicBezTo>
                    <a:pt x="678" y="12668"/>
                    <a:pt x="321" y="13858"/>
                    <a:pt x="23" y="15061"/>
                  </a:cubicBezTo>
                  <a:cubicBezTo>
                    <a:pt x="1" y="15141"/>
                    <a:pt x="68" y="15199"/>
                    <a:pt x="132" y="15199"/>
                  </a:cubicBezTo>
                  <a:cubicBezTo>
                    <a:pt x="173" y="15199"/>
                    <a:pt x="211" y="15176"/>
                    <a:pt x="225" y="15120"/>
                  </a:cubicBezTo>
                  <a:cubicBezTo>
                    <a:pt x="392" y="14477"/>
                    <a:pt x="571" y="13834"/>
                    <a:pt x="761" y="13203"/>
                  </a:cubicBezTo>
                  <a:cubicBezTo>
                    <a:pt x="785" y="13203"/>
                    <a:pt x="785" y="13203"/>
                    <a:pt x="797" y="13191"/>
                  </a:cubicBezTo>
                  <a:cubicBezTo>
                    <a:pt x="2011" y="12441"/>
                    <a:pt x="3285" y="11775"/>
                    <a:pt x="4607" y="11227"/>
                  </a:cubicBezTo>
                  <a:cubicBezTo>
                    <a:pt x="5940" y="10655"/>
                    <a:pt x="7309" y="10215"/>
                    <a:pt x="8703" y="9834"/>
                  </a:cubicBezTo>
                  <a:cubicBezTo>
                    <a:pt x="8736" y="9800"/>
                    <a:pt x="8707" y="9641"/>
                    <a:pt x="8605" y="9641"/>
                  </a:cubicBezTo>
                  <a:cubicBezTo>
                    <a:pt x="8598" y="9641"/>
                    <a:pt x="8591" y="9642"/>
                    <a:pt x="8583" y="9643"/>
                  </a:cubicBezTo>
                  <a:cubicBezTo>
                    <a:pt x="7405" y="9929"/>
                    <a:pt x="6262" y="10298"/>
                    <a:pt x="5119" y="10751"/>
                  </a:cubicBezTo>
                  <a:cubicBezTo>
                    <a:pt x="5309" y="9786"/>
                    <a:pt x="5583" y="8834"/>
                    <a:pt x="5964" y="7917"/>
                  </a:cubicBezTo>
                  <a:cubicBezTo>
                    <a:pt x="5986" y="7843"/>
                    <a:pt x="5922" y="7793"/>
                    <a:pt x="5858" y="7793"/>
                  </a:cubicBezTo>
                  <a:cubicBezTo>
                    <a:pt x="5819" y="7793"/>
                    <a:pt x="5780" y="7812"/>
                    <a:pt x="5762" y="7857"/>
                  </a:cubicBezTo>
                  <a:cubicBezTo>
                    <a:pt x="5381" y="8810"/>
                    <a:pt x="5095" y="9810"/>
                    <a:pt x="4904" y="10834"/>
                  </a:cubicBezTo>
                  <a:cubicBezTo>
                    <a:pt x="3476" y="11417"/>
                    <a:pt x="2106" y="12120"/>
                    <a:pt x="797" y="12906"/>
                  </a:cubicBezTo>
                  <a:cubicBezTo>
                    <a:pt x="1856" y="9489"/>
                    <a:pt x="3369" y="6191"/>
                    <a:pt x="5274" y="3154"/>
                  </a:cubicBezTo>
                  <a:cubicBezTo>
                    <a:pt x="5928" y="2131"/>
                    <a:pt x="6631" y="1130"/>
                    <a:pt x="7357" y="154"/>
                  </a:cubicBezTo>
                  <a:cubicBezTo>
                    <a:pt x="7410" y="84"/>
                    <a:pt x="7339" y="0"/>
                    <a:pt x="7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7233251" y="4046791"/>
              <a:ext cx="502230" cy="774068"/>
            </a:xfrm>
            <a:custGeom>
              <a:avLst/>
              <a:gdLst/>
              <a:ahLst/>
              <a:cxnLst/>
              <a:rect l="l" t="t" r="r" b="b"/>
              <a:pathLst>
                <a:path w="7829" h="12067" extrusionOk="0">
                  <a:moveTo>
                    <a:pt x="2949" y="1"/>
                  </a:moveTo>
                  <a:cubicBezTo>
                    <a:pt x="2897" y="1"/>
                    <a:pt x="2849" y="34"/>
                    <a:pt x="2855" y="99"/>
                  </a:cubicBezTo>
                  <a:cubicBezTo>
                    <a:pt x="3141" y="2397"/>
                    <a:pt x="3486" y="4671"/>
                    <a:pt x="3915" y="6933"/>
                  </a:cubicBezTo>
                  <a:cubicBezTo>
                    <a:pt x="3248" y="6445"/>
                    <a:pt x="2593" y="5909"/>
                    <a:pt x="1962" y="5338"/>
                  </a:cubicBezTo>
                  <a:cubicBezTo>
                    <a:pt x="1652" y="5064"/>
                    <a:pt x="1343" y="4766"/>
                    <a:pt x="1021" y="4445"/>
                  </a:cubicBezTo>
                  <a:cubicBezTo>
                    <a:pt x="747" y="4147"/>
                    <a:pt x="402" y="3873"/>
                    <a:pt x="224" y="3492"/>
                  </a:cubicBezTo>
                  <a:cubicBezTo>
                    <a:pt x="208" y="3462"/>
                    <a:pt x="178" y="3448"/>
                    <a:pt x="146" y="3448"/>
                  </a:cubicBezTo>
                  <a:cubicBezTo>
                    <a:pt x="78" y="3448"/>
                    <a:pt x="1" y="3507"/>
                    <a:pt x="33" y="3588"/>
                  </a:cubicBezTo>
                  <a:cubicBezTo>
                    <a:pt x="164" y="3957"/>
                    <a:pt x="509" y="4242"/>
                    <a:pt x="771" y="4528"/>
                  </a:cubicBezTo>
                  <a:cubicBezTo>
                    <a:pt x="1105" y="4850"/>
                    <a:pt x="1426" y="5183"/>
                    <a:pt x="1783" y="5493"/>
                  </a:cubicBezTo>
                  <a:cubicBezTo>
                    <a:pt x="2474" y="6100"/>
                    <a:pt x="3164" y="6683"/>
                    <a:pt x="3915" y="7231"/>
                  </a:cubicBezTo>
                  <a:cubicBezTo>
                    <a:pt x="3938" y="7243"/>
                    <a:pt x="3962" y="7243"/>
                    <a:pt x="3974" y="7243"/>
                  </a:cubicBezTo>
                  <a:cubicBezTo>
                    <a:pt x="4105" y="7921"/>
                    <a:pt x="4236" y="8588"/>
                    <a:pt x="4379" y="9243"/>
                  </a:cubicBezTo>
                  <a:cubicBezTo>
                    <a:pt x="4343" y="9291"/>
                    <a:pt x="4379" y="9326"/>
                    <a:pt x="4403" y="9362"/>
                  </a:cubicBezTo>
                  <a:lnTo>
                    <a:pt x="4403" y="9374"/>
                  </a:lnTo>
                  <a:cubicBezTo>
                    <a:pt x="4593" y="10255"/>
                    <a:pt x="4760" y="11136"/>
                    <a:pt x="4998" y="11993"/>
                  </a:cubicBezTo>
                  <a:cubicBezTo>
                    <a:pt x="5012" y="12045"/>
                    <a:pt x="5052" y="12067"/>
                    <a:pt x="5093" y="12067"/>
                  </a:cubicBezTo>
                  <a:cubicBezTo>
                    <a:pt x="5158" y="12067"/>
                    <a:pt x="5227" y="12013"/>
                    <a:pt x="5212" y="11934"/>
                  </a:cubicBezTo>
                  <a:cubicBezTo>
                    <a:pt x="5046" y="11172"/>
                    <a:pt x="4855" y="10422"/>
                    <a:pt x="4688" y="9648"/>
                  </a:cubicBezTo>
                  <a:cubicBezTo>
                    <a:pt x="4653" y="9505"/>
                    <a:pt x="4629" y="9374"/>
                    <a:pt x="4593" y="9231"/>
                  </a:cubicBezTo>
                  <a:cubicBezTo>
                    <a:pt x="5665" y="7040"/>
                    <a:pt x="6724" y="4850"/>
                    <a:pt x="7796" y="2683"/>
                  </a:cubicBezTo>
                  <a:cubicBezTo>
                    <a:pt x="7829" y="2609"/>
                    <a:pt x="7754" y="2535"/>
                    <a:pt x="7685" y="2535"/>
                  </a:cubicBezTo>
                  <a:cubicBezTo>
                    <a:pt x="7654" y="2535"/>
                    <a:pt x="7624" y="2550"/>
                    <a:pt x="7605" y="2587"/>
                  </a:cubicBezTo>
                  <a:lnTo>
                    <a:pt x="4522" y="8933"/>
                  </a:lnTo>
                  <a:cubicBezTo>
                    <a:pt x="4415" y="8410"/>
                    <a:pt x="4296" y="7886"/>
                    <a:pt x="4212" y="7350"/>
                  </a:cubicBezTo>
                  <a:cubicBezTo>
                    <a:pt x="3915" y="5838"/>
                    <a:pt x="3653" y="4302"/>
                    <a:pt x="3426" y="2766"/>
                  </a:cubicBezTo>
                  <a:cubicBezTo>
                    <a:pt x="3283" y="1873"/>
                    <a:pt x="3164" y="980"/>
                    <a:pt x="3069" y="99"/>
                  </a:cubicBezTo>
                  <a:cubicBezTo>
                    <a:pt x="3057" y="34"/>
                    <a:pt x="3001" y="1"/>
                    <a:pt x="2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9"/>
          <p:cNvSpPr/>
          <p:nvPr/>
        </p:nvSpPr>
        <p:spPr>
          <a:xfrm rot="5400000">
            <a:off x="666919" y="-666795"/>
            <a:ext cx="987560" cy="2321152"/>
          </a:xfrm>
          <a:custGeom>
            <a:avLst/>
            <a:gdLst/>
            <a:ahLst/>
            <a:cxnLst/>
            <a:rect l="l" t="t" r="r" b="b"/>
            <a:pathLst>
              <a:path w="34148" h="42887" extrusionOk="0">
                <a:moveTo>
                  <a:pt x="0" y="0"/>
                </a:moveTo>
                <a:lnTo>
                  <a:pt x="0" y="42887"/>
                </a:lnTo>
                <a:lnTo>
                  <a:pt x="34147" y="42887"/>
                </a:lnTo>
                <a:cubicBezTo>
                  <a:pt x="33481" y="36374"/>
                  <a:pt x="28218" y="30849"/>
                  <a:pt x="22074" y="28432"/>
                </a:cubicBezTo>
                <a:cubicBezTo>
                  <a:pt x="19824" y="27563"/>
                  <a:pt x="17431" y="27004"/>
                  <a:pt x="15288" y="25896"/>
                </a:cubicBezTo>
                <a:cubicBezTo>
                  <a:pt x="13145" y="24777"/>
                  <a:pt x="11192" y="22932"/>
                  <a:pt x="10775" y="20551"/>
                </a:cubicBezTo>
                <a:cubicBezTo>
                  <a:pt x="10120" y="16824"/>
                  <a:pt x="13323" y="13169"/>
                  <a:pt x="12466" y="9490"/>
                </a:cubicBezTo>
                <a:cubicBezTo>
                  <a:pt x="11764" y="6501"/>
                  <a:pt x="8680" y="4799"/>
                  <a:pt x="5882" y="3572"/>
                </a:cubicBezTo>
                <a:cubicBezTo>
                  <a:pt x="3786" y="2644"/>
                  <a:pt x="1512" y="1632"/>
                  <a:pt x="0" y="0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9"/>
          <p:cNvSpPr/>
          <p:nvPr/>
        </p:nvSpPr>
        <p:spPr>
          <a:xfrm rot="-5400000" flipH="1">
            <a:off x="7489644" y="-666795"/>
            <a:ext cx="987560" cy="2321152"/>
          </a:xfrm>
          <a:custGeom>
            <a:avLst/>
            <a:gdLst/>
            <a:ahLst/>
            <a:cxnLst/>
            <a:rect l="l" t="t" r="r" b="b"/>
            <a:pathLst>
              <a:path w="34148" h="42887" extrusionOk="0">
                <a:moveTo>
                  <a:pt x="0" y="0"/>
                </a:moveTo>
                <a:lnTo>
                  <a:pt x="0" y="42887"/>
                </a:lnTo>
                <a:lnTo>
                  <a:pt x="34147" y="42887"/>
                </a:lnTo>
                <a:cubicBezTo>
                  <a:pt x="33481" y="36374"/>
                  <a:pt x="28218" y="30849"/>
                  <a:pt x="22074" y="28432"/>
                </a:cubicBezTo>
                <a:cubicBezTo>
                  <a:pt x="19824" y="27563"/>
                  <a:pt x="17431" y="27004"/>
                  <a:pt x="15288" y="25896"/>
                </a:cubicBezTo>
                <a:cubicBezTo>
                  <a:pt x="13145" y="24777"/>
                  <a:pt x="11192" y="22932"/>
                  <a:pt x="10775" y="20551"/>
                </a:cubicBezTo>
                <a:cubicBezTo>
                  <a:pt x="10120" y="16824"/>
                  <a:pt x="13323" y="13169"/>
                  <a:pt x="12466" y="9490"/>
                </a:cubicBezTo>
                <a:cubicBezTo>
                  <a:pt x="11764" y="6501"/>
                  <a:pt x="8680" y="4799"/>
                  <a:pt x="5882" y="3572"/>
                </a:cubicBezTo>
                <a:cubicBezTo>
                  <a:pt x="3786" y="2644"/>
                  <a:pt x="1512" y="1632"/>
                  <a:pt x="0" y="0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9"/>
          <p:cNvSpPr/>
          <p:nvPr/>
        </p:nvSpPr>
        <p:spPr>
          <a:xfrm>
            <a:off x="8119769" y="2611682"/>
            <a:ext cx="725665" cy="1632490"/>
          </a:xfrm>
          <a:custGeom>
            <a:avLst/>
            <a:gdLst/>
            <a:ahLst/>
            <a:cxnLst/>
            <a:rect l="l" t="t" r="r" b="b"/>
            <a:pathLst>
              <a:path w="11312" h="25449" extrusionOk="0">
                <a:moveTo>
                  <a:pt x="10726" y="0"/>
                </a:moveTo>
                <a:cubicBezTo>
                  <a:pt x="10611" y="0"/>
                  <a:pt x="10491" y="25"/>
                  <a:pt x="10383" y="65"/>
                </a:cubicBezTo>
                <a:cubicBezTo>
                  <a:pt x="9633" y="279"/>
                  <a:pt x="8990" y="803"/>
                  <a:pt x="8549" y="1434"/>
                </a:cubicBezTo>
                <a:cubicBezTo>
                  <a:pt x="8156" y="1946"/>
                  <a:pt x="7906" y="2565"/>
                  <a:pt x="7716" y="3184"/>
                </a:cubicBezTo>
                <a:cubicBezTo>
                  <a:pt x="7418" y="3613"/>
                  <a:pt x="7132" y="4065"/>
                  <a:pt x="6858" y="4506"/>
                </a:cubicBezTo>
                <a:cubicBezTo>
                  <a:pt x="7013" y="3732"/>
                  <a:pt x="7061" y="2934"/>
                  <a:pt x="6751" y="2220"/>
                </a:cubicBezTo>
                <a:cubicBezTo>
                  <a:pt x="6668" y="2053"/>
                  <a:pt x="6585" y="1886"/>
                  <a:pt x="6454" y="1767"/>
                </a:cubicBezTo>
                <a:cubicBezTo>
                  <a:pt x="6349" y="1680"/>
                  <a:pt x="6219" y="1625"/>
                  <a:pt x="6087" y="1625"/>
                </a:cubicBezTo>
                <a:cubicBezTo>
                  <a:pt x="6038" y="1625"/>
                  <a:pt x="5989" y="1632"/>
                  <a:pt x="5942" y="1648"/>
                </a:cubicBezTo>
                <a:cubicBezTo>
                  <a:pt x="5680" y="1731"/>
                  <a:pt x="5572" y="2041"/>
                  <a:pt x="5513" y="2303"/>
                </a:cubicBezTo>
                <a:cubicBezTo>
                  <a:pt x="5334" y="3196"/>
                  <a:pt x="5513" y="4136"/>
                  <a:pt x="6573" y="5006"/>
                </a:cubicBezTo>
                <a:cubicBezTo>
                  <a:pt x="6227" y="5601"/>
                  <a:pt x="5918" y="6196"/>
                  <a:pt x="5596" y="6803"/>
                </a:cubicBezTo>
                <a:cubicBezTo>
                  <a:pt x="5739" y="5970"/>
                  <a:pt x="5561" y="5089"/>
                  <a:pt x="5108" y="4386"/>
                </a:cubicBezTo>
                <a:cubicBezTo>
                  <a:pt x="5001" y="4244"/>
                  <a:pt x="4906" y="4089"/>
                  <a:pt x="4739" y="3994"/>
                </a:cubicBezTo>
                <a:cubicBezTo>
                  <a:pt x="4643" y="3927"/>
                  <a:pt x="4528" y="3888"/>
                  <a:pt x="4415" y="3888"/>
                </a:cubicBezTo>
                <a:cubicBezTo>
                  <a:pt x="4347" y="3888"/>
                  <a:pt x="4278" y="3902"/>
                  <a:pt x="4215" y="3934"/>
                </a:cubicBezTo>
                <a:cubicBezTo>
                  <a:pt x="3953" y="4053"/>
                  <a:pt x="3858" y="4386"/>
                  <a:pt x="3858" y="4684"/>
                </a:cubicBezTo>
                <a:cubicBezTo>
                  <a:pt x="3846" y="5637"/>
                  <a:pt x="4263" y="6589"/>
                  <a:pt x="5346" y="7339"/>
                </a:cubicBezTo>
                <a:cubicBezTo>
                  <a:pt x="5061" y="7946"/>
                  <a:pt x="4787" y="8554"/>
                  <a:pt x="4525" y="9185"/>
                </a:cubicBezTo>
                <a:cubicBezTo>
                  <a:pt x="4560" y="8732"/>
                  <a:pt x="4560" y="8280"/>
                  <a:pt x="4453" y="7839"/>
                </a:cubicBezTo>
                <a:cubicBezTo>
                  <a:pt x="4310" y="7149"/>
                  <a:pt x="3918" y="6458"/>
                  <a:pt x="3310" y="6101"/>
                </a:cubicBezTo>
                <a:cubicBezTo>
                  <a:pt x="3192" y="6042"/>
                  <a:pt x="3063" y="5983"/>
                  <a:pt x="2938" y="5983"/>
                </a:cubicBezTo>
                <a:cubicBezTo>
                  <a:pt x="2886" y="5983"/>
                  <a:pt x="2835" y="5993"/>
                  <a:pt x="2786" y="6018"/>
                </a:cubicBezTo>
                <a:cubicBezTo>
                  <a:pt x="2596" y="6101"/>
                  <a:pt x="2536" y="6375"/>
                  <a:pt x="2524" y="6577"/>
                </a:cubicBezTo>
                <a:cubicBezTo>
                  <a:pt x="2465" y="7780"/>
                  <a:pt x="3001" y="8994"/>
                  <a:pt x="4263" y="9851"/>
                </a:cubicBezTo>
                <a:cubicBezTo>
                  <a:pt x="4084" y="10304"/>
                  <a:pt x="3918" y="10756"/>
                  <a:pt x="3775" y="11221"/>
                </a:cubicBezTo>
                <a:cubicBezTo>
                  <a:pt x="3679" y="11471"/>
                  <a:pt x="3608" y="11733"/>
                  <a:pt x="3513" y="11983"/>
                </a:cubicBezTo>
                <a:cubicBezTo>
                  <a:pt x="3429" y="10875"/>
                  <a:pt x="2775" y="9840"/>
                  <a:pt x="1810" y="9304"/>
                </a:cubicBezTo>
                <a:cubicBezTo>
                  <a:pt x="1617" y="9202"/>
                  <a:pt x="1415" y="9118"/>
                  <a:pt x="1211" y="9118"/>
                </a:cubicBezTo>
                <a:cubicBezTo>
                  <a:pt x="1177" y="9118"/>
                  <a:pt x="1142" y="9120"/>
                  <a:pt x="1108" y="9125"/>
                </a:cubicBezTo>
                <a:cubicBezTo>
                  <a:pt x="774" y="9173"/>
                  <a:pt x="512" y="9470"/>
                  <a:pt x="453" y="9780"/>
                </a:cubicBezTo>
                <a:cubicBezTo>
                  <a:pt x="381" y="10101"/>
                  <a:pt x="477" y="10447"/>
                  <a:pt x="655" y="10721"/>
                </a:cubicBezTo>
                <a:cubicBezTo>
                  <a:pt x="834" y="10994"/>
                  <a:pt x="1108" y="11209"/>
                  <a:pt x="1370" y="11399"/>
                </a:cubicBezTo>
                <a:cubicBezTo>
                  <a:pt x="1846" y="11745"/>
                  <a:pt x="2370" y="12006"/>
                  <a:pt x="3394" y="12340"/>
                </a:cubicBezTo>
                <a:cubicBezTo>
                  <a:pt x="3144" y="13126"/>
                  <a:pt x="2917" y="13935"/>
                  <a:pt x="2715" y="14733"/>
                </a:cubicBezTo>
                <a:cubicBezTo>
                  <a:pt x="2644" y="13995"/>
                  <a:pt x="2263" y="13257"/>
                  <a:pt x="1703" y="12768"/>
                </a:cubicBezTo>
                <a:cubicBezTo>
                  <a:pt x="1512" y="12602"/>
                  <a:pt x="1298" y="12459"/>
                  <a:pt x="1060" y="12399"/>
                </a:cubicBezTo>
                <a:cubicBezTo>
                  <a:pt x="982" y="12380"/>
                  <a:pt x="899" y="12369"/>
                  <a:pt x="816" y="12369"/>
                </a:cubicBezTo>
                <a:cubicBezTo>
                  <a:pt x="645" y="12369"/>
                  <a:pt x="474" y="12414"/>
                  <a:pt x="346" y="12518"/>
                </a:cubicBezTo>
                <a:cubicBezTo>
                  <a:pt x="84" y="12721"/>
                  <a:pt x="0" y="13102"/>
                  <a:pt x="84" y="13423"/>
                </a:cubicBezTo>
                <a:cubicBezTo>
                  <a:pt x="155" y="13757"/>
                  <a:pt x="346" y="14019"/>
                  <a:pt x="572" y="14269"/>
                </a:cubicBezTo>
                <a:cubicBezTo>
                  <a:pt x="1003" y="14776"/>
                  <a:pt x="1503" y="15224"/>
                  <a:pt x="2337" y="15224"/>
                </a:cubicBezTo>
                <a:cubicBezTo>
                  <a:pt x="2424" y="15224"/>
                  <a:pt x="2514" y="15219"/>
                  <a:pt x="2608" y="15209"/>
                </a:cubicBezTo>
                <a:lnTo>
                  <a:pt x="2608" y="15209"/>
                </a:lnTo>
                <a:cubicBezTo>
                  <a:pt x="2203" y="16852"/>
                  <a:pt x="1882" y="18495"/>
                  <a:pt x="1608" y="20150"/>
                </a:cubicBezTo>
                <a:cubicBezTo>
                  <a:pt x="1334" y="21877"/>
                  <a:pt x="1120" y="23615"/>
                  <a:pt x="941" y="25341"/>
                </a:cubicBezTo>
                <a:cubicBezTo>
                  <a:pt x="934" y="25408"/>
                  <a:pt x="991" y="25448"/>
                  <a:pt x="1044" y="25448"/>
                </a:cubicBezTo>
                <a:cubicBezTo>
                  <a:pt x="1086" y="25448"/>
                  <a:pt x="1126" y="25423"/>
                  <a:pt x="1131" y="25365"/>
                </a:cubicBezTo>
                <a:cubicBezTo>
                  <a:pt x="1453" y="22305"/>
                  <a:pt x="1882" y="19257"/>
                  <a:pt x="2548" y="16269"/>
                </a:cubicBezTo>
                <a:cubicBezTo>
                  <a:pt x="2715" y="15507"/>
                  <a:pt x="2905" y="14769"/>
                  <a:pt x="3120" y="14019"/>
                </a:cubicBezTo>
                <a:cubicBezTo>
                  <a:pt x="3168" y="14020"/>
                  <a:pt x="3216" y="14021"/>
                  <a:pt x="3264" y="14021"/>
                </a:cubicBezTo>
                <a:cubicBezTo>
                  <a:pt x="4641" y="14021"/>
                  <a:pt x="5960" y="13364"/>
                  <a:pt x="6846" y="12340"/>
                </a:cubicBezTo>
                <a:cubicBezTo>
                  <a:pt x="7025" y="12149"/>
                  <a:pt x="7192" y="11876"/>
                  <a:pt x="7108" y="11625"/>
                </a:cubicBezTo>
                <a:cubicBezTo>
                  <a:pt x="7049" y="11459"/>
                  <a:pt x="6870" y="11352"/>
                  <a:pt x="6692" y="11328"/>
                </a:cubicBezTo>
                <a:cubicBezTo>
                  <a:pt x="6648" y="11319"/>
                  <a:pt x="6604" y="11315"/>
                  <a:pt x="6561" y="11315"/>
                </a:cubicBezTo>
                <a:cubicBezTo>
                  <a:pt x="6426" y="11315"/>
                  <a:pt x="6291" y="11351"/>
                  <a:pt x="6156" y="11387"/>
                </a:cubicBezTo>
                <a:cubicBezTo>
                  <a:pt x="4846" y="11745"/>
                  <a:pt x="3715" y="12697"/>
                  <a:pt x="3132" y="13935"/>
                </a:cubicBezTo>
                <a:cubicBezTo>
                  <a:pt x="3382" y="12995"/>
                  <a:pt x="3667" y="12066"/>
                  <a:pt x="3989" y="11161"/>
                </a:cubicBezTo>
                <a:cubicBezTo>
                  <a:pt x="4153" y="11173"/>
                  <a:pt x="4316" y="11179"/>
                  <a:pt x="4478" y="11179"/>
                </a:cubicBezTo>
                <a:cubicBezTo>
                  <a:pt x="5642" y="11179"/>
                  <a:pt x="6739" y="10880"/>
                  <a:pt x="7680" y="10316"/>
                </a:cubicBezTo>
                <a:cubicBezTo>
                  <a:pt x="7835" y="10221"/>
                  <a:pt x="7978" y="10125"/>
                  <a:pt x="8073" y="9971"/>
                </a:cubicBezTo>
                <a:cubicBezTo>
                  <a:pt x="8156" y="9828"/>
                  <a:pt x="8192" y="9613"/>
                  <a:pt x="8073" y="9482"/>
                </a:cubicBezTo>
                <a:cubicBezTo>
                  <a:pt x="7966" y="9351"/>
                  <a:pt x="7775" y="9316"/>
                  <a:pt x="7597" y="9316"/>
                </a:cubicBezTo>
                <a:cubicBezTo>
                  <a:pt x="7545" y="9314"/>
                  <a:pt x="7494" y="9313"/>
                  <a:pt x="7443" y="9313"/>
                </a:cubicBezTo>
                <a:cubicBezTo>
                  <a:pt x="6196" y="9313"/>
                  <a:pt x="4955" y="9865"/>
                  <a:pt x="4132" y="10780"/>
                </a:cubicBezTo>
                <a:cubicBezTo>
                  <a:pt x="4382" y="10066"/>
                  <a:pt x="4668" y="9363"/>
                  <a:pt x="4941" y="8673"/>
                </a:cubicBezTo>
                <a:cubicBezTo>
                  <a:pt x="5419" y="8820"/>
                  <a:pt x="5901" y="8887"/>
                  <a:pt x="6380" y="8887"/>
                </a:cubicBezTo>
                <a:cubicBezTo>
                  <a:pt x="7213" y="8887"/>
                  <a:pt x="8035" y="8684"/>
                  <a:pt x="8799" y="8351"/>
                </a:cubicBezTo>
                <a:cubicBezTo>
                  <a:pt x="8990" y="8280"/>
                  <a:pt x="9192" y="8173"/>
                  <a:pt x="9323" y="8018"/>
                </a:cubicBezTo>
                <a:cubicBezTo>
                  <a:pt x="9454" y="7863"/>
                  <a:pt x="9525" y="7637"/>
                  <a:pt x="9442" y="7446"/>
                </a:cubicBezTo>
                <a:cubicBezTo>
                  <a:pt x="9323" y="7208"/>
                  <a:pt x="9013" y="7125"/>
                  <a:pt x="8740" y="7113"/>
                </a:cubicBezTo>
                <a:cubicBezTo>
                  <a:pt x="8665" y="7110"/>
                  <a:pt x="8591" y="7108"/>
                  <a:pt x="8517" y="7108"/>
                </a:cubicBezTo>
                <a:cubicBezTo>
                  <a:pt x="7234" y="7108"/>
                  <a:pt x="5959" y="7592"/>
                  <a:pt x="5025" y="8470"/>
                </a:cubicBezTo>
                <a:lnTo>
                  <a:pt x="5418" y="7577"/>
                </a:lnTo>
                <a:cubicBezTo>
                  <a:pt x="5584" y="7232"/>
                  <a:pt x="5751" y="6911"/>
                  <a:pt x="5918" y="6565"/>
                </a:cubicBezTo>
                <a:cubicBezTo>
                  <a:pt x="7418" y="6553"/>
                  <a:pt x="8656" y="6565"/>
                  <a:pt x="9811" y="6161"/>
                </a:cubicBezTo>
                <a:cubicBezTo>
                  <a:pt x="10097" y="6053"/>
                  <a:pt x="10418" y="5863"/>
                  <a:pt x="10395" y="5565"/>
                </a:cubicBezTo>
                <a:cubicBezTo>
                  <a:pt x="10359" y="5268"/>
                  <a:pt x="10002" y="5125"/>
                  <a:pt x="9704" y="5077"/>
                </a:cubicBezTo>
                <a:cubicBezTo>
                  <a:pt x="9532" y="5055"/>
                  <a:pt x="9359" y="5044"/>
                  <a:pt x="9186" y="5044"/>
                </a:cubicBezTo>
                <a:cubicBezTo>
                  <a:pt x="7956" y="5044"/>
                  <a:pt x="6723" y="5590"/>
                  <a:pt x="5930" y="6530"/>
                </a:cubicBezTo>
                <a:cubicBezTo>
                  <a:pt x="6287" y="5839"/>
                  <a:pt x="6668" y="5137"/>
                  <a:pt x="7085" y="4470"/>
                </a:cubicBezTo>
                <a:cubicBezTo>
                  <a:pt x="7575" y="4657"/>
                  <a:pt x="8071" y="4732"/>
                  <a:pt x="8566" y="4732"/>
                </a:cubicBezTo>
                <a:cubicBezTo>
                  <a:pt x="9080" y="4732"/>
                  <a:pt x="9593" y="4651"/>
                  <a:pt x="10097" y="4529"/>
                </a:cubicBezTo>
                <a:cubicBezTo>
                  <a:pt x="10287" y="4482"/>
                  <a:pt x="10502" y="4422"/>
                  <a:pt x="10656" y="4303"/>
                </a:cubicBezTo>
                <a:cubicBezTo>
                  <a:pt x="10823" y="4184"/>
                  <a:pt x="10954" y="3994"/>
                  <a:pt x="10954" y="3791"/>
                </a:cubicBezTo>
                <a:cubicBezTo>
                  <a:pt x="10978" y="3577"/>
                  <a:pt x="10811" y="3374"/>
                  <a:pt x="10621" y="3291"/>
                </a:cubicBezTo>
                <a:cubicBezTo>
                  <a:pt x="10450" y="3211"/>
                  <a:pt x="10270" y="3181"/>
                  <a:pt x="10082" y="3181"/>
                </a:cubicBezTo>
                <a:cubicBezTo>
                  <a:pt x="10047" y="3181"/>
                  <a:pt x="10013" y="3182"/>
                  <a:pt x="9978" y="3184"/>
                </a:cubicBezTo>
                <a:cubicBezTo>
                  <a:pt x="8966" y="3196"/>
                  <a:pt x="7966" y="3601"/>
                  <a:pt x="7227" y="4303"/>
                </a:cubicBezTo>
                <a:cubicBezTo>
                  <a:pt x="7406" y="4005"/>
                  <a:pt x="7597" y="3720"/>
                  <a:pt x="7787" y="3422"/>
                </a:cubicBezTo>
                <a:cubicBezTo>
                  <a:pt x="9013" y="2696"/>
                  <a:pt x="10109" y="1993"/>
                  <a:pt x="10930" y="1029"/>
                </a:cubicBezTo>
                <a:cubicBezTo>
                  <a:pt x="11133" y="791"/>
                  <a:pt x="11311" y="434"/>
                  <a:pt x="11133" y="184"/>
                </a:cubicBezTo>
                <a:cubicBezTo>
                  <a:pt x="11042" y="51"/>
                  <a:pt x="10889" y="0"/>
                  <a:pt x="1072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9"/>
          <p:cNvGrpSpPr/>
          <p:nvPr/>
        </p:nvGrpSpPr>
        <p:grpSpPr>
          <a:xfrm>
            <a:off x="7438791" y="2949547"/>
            <a:ext cx="554577" cy="1143108"/>
            <a:chOff x="7068114" y="1298547"/>
            <a:chExt cx="554577" cy="1143108"/>
          </a:xfrm>
        </p:grpSpPr>
        <p:sp>
          <p:nvSpPr>
            <p:cNvPr id="109" name="Google Shape;109;p9"/>
            <p:cNvSpPr/>
            <p:nvPr/>
          </p:nvSpPr>
          <p:spPr>
            <a:xfrm>
              <a:off x="7330102" y="1362053"/>
              <a:ext cx="114636" cy="342868"/>
            </a:xfrm>
            <a:custGeom>
              <a:avLst/>
              <a:gdLst/>
              <a:ahLst/>
              <a:cxnLst/>
              <a:rect l="l" t="t" r="r" b="b"/>
              <a:pathLst>
                <a:path w="1787" h="5345" extrusionOk="0">
                  <a:moveTo>
                    <a:pt x="881" y="0"/>
                  </a:moveTo>
                  <a:cubicBezTo>
                    <a:pt x="849" y="0"/>
                    <a:pt x="818" y="3"/>
                    <a:pt x="786" y="10"/>
                  </a:cubicBezTo>
                  <a:cubicBezTo>
                    <a:pt x="488" y="93"/>
                    <a:pt x="357" y="451"/>
                    <a:pt x="298" y="760"/>
                  </a:cubicBezTo>
                  <a:cubicBezTo>
                    <a:pt x="0" y="2260"/>
                    <a:pt x="24" y="3844"/>
                    <a:pt x="381" y="5344"/>
                  </a:cubicBezTo>
                  <a:cubicBezTo>
                    <a:pt x="1429" y="4261"/>
                    <a:pt x="1786" y="2558"/>
                    <a:pt x="1584" y="939"/>
                  </a:cubicBezTo>
                  <a:cubicBezTo>
                    <a:pt x="1560" y="713"/>
                    <a:pt x="1512" y="474"/>
                    <a:pt x="1381" y="284"/>
                  </a:cubicBezTo>
                  <a:cubicBezTo>
                    <a:pt x="1269" y="120"/>
                    <a:pt x="1077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9"/>
            <p:cNvSpPr/>
            <p:nvPr/>
          </p:nvSpPr>
          <p:spPr>
            <a:xfrm>
              <a:off x="7068114" y="1298547"/>
              <a:ext cx="554577" cy="1143108"/>
            </a:xfrm>
            <a:custGeom>
              <a:avLst/>
              <a:gdLst/>
              <a:ahLst/>
              <a:cxnLst/>
              <a:rect l="l" t="t" r="r" b="b"/>
              <a:pathLst>
                <a:path w="8645" h="17820" extrusionOk="0">
                  <a:moveTo>
                    <a:pt x="1525" y="1"/>
                  </a:moveTo>
                  <a:cubicBezTo>
                    <a:pt x="1393" y="1"/>
                    <a:pt x="1263" y="33"/>
                    <a:pt x="1143" y="107"/>
                  </a:cubicBezTo>
                  <a:cubicBezTo>
                    <a:pt x="715" y="393"/>
                    <a:pt x="774" y="1048"/>
                    <a:pt x="965" y="1536"/>
                  </a:cubicBezTo>
                  <a:cubicBezTo>
                    <a:pt x="1370" y="2607"/>
                    <a:pt x="2084" y="3548"/>
                    <a:pt x="3322" y="4191"/>
                  </a:cubicBezTo>
                  <a:cubicBezTo>
                    <a:pt x="3584" y="4870"/>
                    <a:pt x="3846" y="5572"/>
                    <a:pt x="4084" y="6275"/>
                  </a:cubicBezTo>
                  <a:cubicBezTo>
                    <a:pt x="3441" y="5441"/>
                    <a:pt x="2560" y="4786"/>
                    <a:pt x="1584" y="4441"/>
                  </a:cubicBezTo>
                  <a:cubicBezTo>
                    <a:pt x="1399" y="4379"/>
                    <a:pt x="1195" y="4333"/>
                    <a:pt x="1001" y="4333"/>
                  </a:cubicBezTo>
                  <a:cubicBezTo>
                    <a:pt x="784" y="4333"/>
                    <a:pt x="580" y="4391"/>
                    <a:pt x="429" y="4548"/>
                  </a:cubicBezTo>
                  <a:cubicBezTo>
                    <a:pt x="227" y="4774"/>
                    <a:pt x="227" y="5132"/>
                    <a:pt x="358" y="5394"/>
                  </a:cubicBezTo>
                  <a:cubicBezTo>
                    <a:pt x="488" y="5667"/>
                    <a:pt x="727" y="5858"/>
                    <a:pt x="989" y="6036"/>
                  </a:cubicBezTo>
                  <a:cubicBezTo>
                    <a:pt x="1846" y="6644"/>
                    <a:pt x="2894" y="7013"/>
                    <a:pt x="4322" y="7049"/>
                  </a:cubicBezTo>
                  <a:cubicBezTo>
                    <a:pt x="4560" y="7822"/>
                    <a:pt x="4775" y="8596"/>
                    <a:pt x="4989" y="9370"/>
                  </a:cubicBezTo>
                  <a:cubicBezTo>
                    <a:pt x="4179" y="8251"/>
                    <a:pt x="2905" y="7477"/>
                    <a:pt x="1548" y="7299"/>
                  </a:cubicBezTo>
                  <a:cubicBezTo>
                    <a:pt x="1422" y="7281"/>
                    <a:pt x="1297" y="7270"/>
                    <a:pt x="1174" y="7270"/>
                  </a:cubicBezTo>
                  <a:cubicBezTo>
                    <a:pt x="960" y="7270"/>
                    <a:pt x="752" y="7303"/>
                    <a:pt x="548" y="7394"/>
                  </a:cubicBezTo>
                  <a:cubicBezTo>
                    <a:pt x="238" y="7537"/>
                    <a:pt x="0" y="7870"/>
                    <a:pt x="60" y="8192"/>
                  </a:cubicBezTo>
                  <a:cubicBezTo>
                    <a:pt x="119" y="8608"/>
                    <a:pt x="584" y="8834"/>
                    <a:pt x="989" y="8989"/>
                  </a:cubicBezTo>
                  <a:cubicBezTo>
                    <a:pt x="2203" y="9418"/>
                    <a:pt x="3489" y="9668"/>
                    <a:pt x="5120" y="9799"/>
                  </a:cubicBezTo>
                  <a:cubicBezTo>
                    <a:pt x="5394" y="10847"/>
                    <a:pt x="5608" y="11906"/>
                    <a:pt x="5822" y="12954"/>
                  </a:cubicBezTo>
                  <a:cubicBezTo>
                    <a:pt x="5477" y="12454"/>
                    <a:pt x="5108" y="11966"/>
                    <a:pt x="4644" y="11549"/>
                  </a:cubicBezTo>
                  <a:cubicBezTo>
                    <a:pt x="4037" y="10989"/>
                    <a:pt x="3275" y="10597"/>
                    <a:pt x="2453" y="10549"/>
                  </a:cubicBezTo>
                  <a:cubicBezTo>
                    <a:pt x="2403" y="10544"/>
                    <a:pt x="2353" y="10542"/>
                    <a:pt x="2303" y="10542"/>
                  </a:cubicBezTo>
                  <a:cubicBezTo>
                    <a:pt x="2089" y="10542"/>
                    <a:pt x="1872" y="10586"/>
                    <a:pt x="1679" y="10692"/>
                  </a:cubicBezTo>
                  <a:cubicBezTo>
                    <a:pt x="1441" y="10811"/>
                    <a:pt x="1262" y="11049"/>
                    <a:pt x="1250" y="11323"/>
                  </a:cubicBezTo>
                  <a:cubicBezTo>
                    <a:pt x="1239" y="11787"/>
                    <a:pt x="1703" y="12109"/>
                    <a:pt x="2096" y="12299"/>
                  </a:cubicBezTo>
                  <a:cubicBezTo>
                    <a:pt x="3310" y="12918"/>
                    <a:pt x="4584" y="13371"/>
                    <a:pt x="5894" y="13454"/>
                  </a:cubicBezTo>
                  <a:cubicBezTo>
                    <a:pt x="5953" y="13787"/>
                    <a:pt x="6013" y="14133"/>
                    <a:pt x="6061" y="14466"/>
                  </a:cubicBezTo>
                  <a:cubicBezTo>
                    <a:pt x="6227" y="15538"/>
                    <a:pt x="6346" y="16609"/>
                    <a:pt x="6430" y="17681"/>
                  </a:cubicBezTo>
                  <a:cubicBezTo>
                    <a:pt x="6436" y="17772"/>
                    <a:pt x="6516" y="17819"/>
                    <a:pt x="6591" y="17819"/>
                  </a:cubicBezTo>
                  <a:cubicBezTo>
                    <a:pt x="6664" y="17819"/>
                    <a:pt x="6733" y="17774"/>
                    <a:pt x="6727" y="17681"/>
                  </a:cubicBezTo>
                  <a:cubicBezTo>
                    <a:pt x="6561" y="15835"/>
                    <a:pt x="6311" y="13990"/>
                    <a:pt x="5942" y="12156"/>
                  </a:cubicBezTo>
                  <a:cubicBezTo>
                    <a:pt x="7156" y="11513"/>
                    <a:pt x="7989" y="10382"/>
                    <a:pt x="8466" y="9108"/>
                  </a:cubicBezTo>
                  <a:cubicBezTo>
                    <a:pt x="8573" y="8823"/>
                    <a:pt x="8644" y="8465"/>
                    <a:pt x="8454" y="8239"/>
                  </a:cubicBezTo>
                  <a:cubicBezTo>
                    <a:pt x="8360" y="8137"/>
                    <a:pt x="8204" y="8083"/>
                    <a:pt x="8041" y="8083"/>
                  </a:cubicBezTo>
                  <a:cubicBezTo>
                    <a:pt x="7976" y="8083"/>
                    <a:pt x="7910" y="8091"/>
                    <a:pt x="7847" y="8108"/>
                  </a:cubicBezTo>
                  <a:cubicBezTo>
                    <a:pt x="7620" y="8168"/>
                    <a:pt x="7442" y="8311"/>
                    <a:pt x="7275" y="8465"/>
                  </a:cubicBezTo>
                  <a:cubicBezTo>
                    <a:pt x="6418" y="9251"/>
                    <a:pt x="5894" y="10382"/>
                    <a:pt x="5822" y="11549"/>
                  </a:cubicBezTo>
                  <a:cubicBezTo>
                    <a:pt x="5632" y="10632"/>
                    <a:pt x="5406" y="9739"/>
                    <a:pt x="5168" y="8846"/>
                  </a:cubicBezTo>
                  <a:cubicBezTo>
                    <a:pt x="6644" y="8346"/>
                    <a:pt x="7454" y="6894"/>
                    <a:pt x="7716" y="5334"/>
                  </a:cubicBezTo>
                  <a:cubicBezTo>
                    <a:pt x="7775" y="4953"/>
                    <a:pt x="7739" y="4441"/>
                    <a:pt x="7370" y="4274"/>
                  </a:cubicBezTo>
                  <a:cubicBezTo>
                    <a:pt x="7304" y="4248"/>
                    <a:pt x="7235" y="4236"/>
                    <a:pt x="7165" y="4236"/>
                  </a:cubicBezTo>
                  <a:cubicBezTo>
                    <a:pt x="6984" y="4236"/>
                    <a:pt x="6798" y="4314"/>
                    <a:pt x="6644" y="4417"/>
                  </a:cubicBezTo>
                  <a:cubicBezTo>
                    <a:pt x="5942" y="4846"/>
                    <a:pt x="5489" y="5620"/>
                    <a:pt x="5287" y="6406"/>
                  </a:cubicBezTo>
                  <a:cubicBezTo>
                    <a:pt x="5108" y="7120"/>
                    <a:pt x="5096" y="7846"/>
                    <a:pt x="5096" y="8596"/>
                  </a:cubicBezTo>
                  <a:cubicBezTo>
                    <a:pt x="4894" y="7894"/>
                    <a:pt x="4691" y="7215"/>
                    <a:pt x="4465" y="6525"/>
                  </a:cubicBezTo>
                  <a:cubicBezTo>
                    <a:pt x="4203" y="5703"/>
                    <a:pt x="3906" y="4893"/>
                    <a:pt x="3584" y="4084"/>
                  </a:cubicBezTo>
                  <a:cubicBezTo>
                    <a:pt x="3822" y="2810"/>
                    <a:pt x="3429" y="1417"/>
                    <a:pt x="2513" y="500"/>
                  </a:cubicBezTo>
                  <a:cubicBezTo>
                    <a:pt x="2252" y="231"/>
                    <a:pt x="1879" y="1"/>
                    <a:pt x="15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" name="Google Shape;111;p9"/>
          <p:cNvGrpSpPr/>
          <p:nvPr/>
        </p:nvGrpSpPr>
        <p:grpSpPr>
          <a:xfrm flipH="1">
            <a:off x="7371810" y="3697282"/>
            <a:ext cx="2360181" cy="1446460"/>
            <a:chOff x="7020722" y="3595000"/>
            <a:chExt cx="2002699" cy="1227270"/>
          </a:xfrm>
        </p:grpSpPr>
        <p:sp>
          <p:nvSpPr>
            <p:cNvPr id="112" name="Google Shape;112;p9"/>
            <p:cNvSpPr/>
            <p:nvPr/>
          </p:nvSpPr>
          <p:spPr>
            <a:xfrm>
              <a:off x="7020722" y="3595000"/>
              <a:ext cx="2002699" cy="1227270"/>
            </a:xfrm>
            <a:custGeom>
              <a:avLst/>
              <a:gdLst/>
              <a:ahLst/>
              <a:cxnLst/>
              <a:rect l="l" t="t" r="r" b="b"/>
              <a:pathLst>
                <a:path w="31219" h="19132" extrusionOk="0">
                  <a:moveTo>
                    <a:pt x="21980" y="0"/>
                  </a:moveTo>
                  <a:cubicBezTo>
                    <a:pt x="18411" y="0"/>
                    <a:pt x="16046" y="5069"/>
                    <a:pt x="12428" y="5069"/>
                  </a:cubicBezTo>
                  <a:cubicBezTo>
                    <a:pt x="12334" y="5069"/>
                    <a:pt x="12240" y="5065"/>
                    <a:pt x="12145" y="5058"/>
                  </a:cubicBezTo>
                  <a:cubicBezTo>
                    <a:pt x="10185" y="4921"/>
                    <a:pt x="8522" y="3205"/>
                    <a:pt x="6574" y="3205"/>
                  </a:cubicBezTo>
                  <a:cubicBezTo>
                    <a:pt x="6498" y="3205"/>
                    <a:pt x="6423" y="3208"/>
                    <a:pt x="6346" y="3213"/>
                  </a:cubicBezTo>
                  <a:cubicBezTo>
                    <a:pt x="5382" y="3296"/>
                    <a:pt x="4549" y="3796"/>
                    <a:pt x="3834" y="4487"/>
                  </a:cubicBezTo>
                  <a:cubicBezTo>
                    <a:pt x="3382" y="4904"/>
                    <a:pt x="3001" y="5392"/>
                    <a:pt x="2667" y="5880"/>
                  </a:cubicBezTo>
                  <a:cubicBezTo>
                    <a:pt x="631" y="8892"/>
                    <a:pt x="0" y="14691"/>
                    <a:pt x="453" y="19132"/>
                  </a:cubicBezTo>
                  <a:lnTo>
                    <a:pt x="30885" y="19132"/>
                  </a:lnTo>
                  <a:cubicBezTo>
                    <a:pt x="31219" y="17310"/>
                    <a:pt x="30980" y="15262"/>
                    <a:pt x="30040" y="13929"/>
                  </a:cubicBezTo>
                  <a:cubicBezTo>
                    <a:pt x="29754" y="13512"/>
                    <a:pt x="29397" y="13155"/>
                    <a:pt x="28968" y="12917"/>
                  </a:cubicBezTo>
                  <a:cubicBezTo>
                    <a:pt x="28063" y="12416"/>
                    <a:pt x="26944" y="12119"/>
                    <a:pt x="26397" y="11238"/>
                  </a:cubicBezTo>
                  <a:cubicBezTo>
                    <a:pt x="25873" y="10392"/>
                    <a:pt x="26063" y="9321"/>
                    <a:pt x="26218" y="8333"/>
                  </a:cubicBezTo>
                  <a:cubicBezTo>
                    <a:pt x="26480" y="6642"/>
                    <a:pt x="26599" y="4868"/>
                    <a:pt x="26039" y="3249"/>
                  </a:cubicBezTo>
                  <a:cubicBezTo>
                    <a:pt x="25480" y="1629"/>
                    <a:pt x="24099" y="201"/>
                    <a:pt x="22384" y="22"/>
                  </a:cubicBezTo>
                  <a:cubicBezTo>
                    <a:pt x="22248" y="7"/>
                    <a:pt x="22113" y="0"/>
                    <a:pt x="2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9"/>
            <p:cNvSpPr/>
            <p:nvPr/>
          </p:nvSpPr>
          <p:spPr>
            <a:xfrm>
              <a:off x="8074835" y="3846971"/>
              <a:ext cx="560414" cy="974978"/>
            </a:xfrm>
            <a:custGeom>
              <a:avLst/>
              <a:gdLst/>
              <a:ahLst/>
              <a:cxnLst/>
              <a:rect l="l" t="t" r="r" b="b"/>
              <a:pathLst>
                <a:path w="8736" h="15199" extrusionOk="0">
                  <a:moveTo>
                    <a:pt x="7274" y="0"/>
                  </a:moveTo>
                  <a:cubicBezTo>
                    <a:pt x="7252" y="0"/>
                    <a:pt x="7230" y="10"/>
                    <a:pt x="7214" y="35"/>
                  </a:cubicBezTo>
                  <a:cubicBezTo>
                    <a:pt x="5440" y="2309"/>
                    <a:pt x="3916" y="4809"/>
                    <a:pt x="2702" y="7429"/>
                  </a:cubicBezTo>
                  <a:cubicBezTo>
                    <a:pt x="2392" y="6369"/>
                    <a:pt x="2118" y="5298"/>
                    <a:pt x="1880" y="4226"/>
                  </a:cubicBezTo>
                  <a:cubicBezTo>
                    <a:pt x="2583" y="3285"/>
                    <a:pt x="3249" y="2321"/>
                    <a:pt x="3904" y="1357"/>
                  </a:cubicBezTo>
                  <a:cubicBezTo>
                    <a:pt x="3954" y="1274"/>
                    <a:pt x="3883" y="1198"/>
                    <a:pt x="3812" y="1198"/>
                  </a:cubicBezTo>
                  <a:cubicBezTo>
                    <a:pt x="3780" y="1198"/>
                    <a:pt x="3748" y="1213"/>
                    <a:pt x="3726" y="1249"/>
                  </a:cubicBezTo>
                  <a:cubicBezTo>
                    <a:pt x="3118" y="2178"/>
                    <a:pt x="2476" y="3071"/>
                    <a:pt x="1833" y="3964"/>
                  </a:cubicBezTo>
                  <a:cubicBezTo>
                    <a:pt x="1618" y="2893"/>
                    <a:pt x="1416" y="1797"/>
                    <a:pt x="1297" y="702"/>
                  </a:cubicBezTo>
                  <a:cubicBezTo>
                    <a:pt x="1291" y="636"/>
                    <a:pt x="1237" y="604"/>
                    <a:pt x="1187" y="604"/>
                  </a:cubicBezTo>
                  <a:cubicBezTo>
                    <a:pt x="1136" y="604"/>
                    <a:pt x="1088" y="636"/>
                    <a:pt x="1094" y="702"/>
                  </a:cubicBezTo>
                  <a:cubicBezTo>
                    <a:pt x="1237" y="1880"/>
                    <a:pt x="1416" y="3059"/>
                    <a:pt x="1678" y="4202"/>
                  </a:cubicBezTo>
                  <a:cubicBezTo>
                    <a:pt x="1642" y="4250"/>
                    <a:pt x="1654" y="4274"/>
                    <a:pt x="1702" y="4309"/>
                  </a:cubicBezTo>
                  <a:cubicBezTo>
                    <a:pt x="1940" y="5452"/>
                    <a:pt x="2237" y="6583"/>
                    <a:pt x="2595" y="7703"/>
                  </a:cubicBezTo>
                  <a:cubicBezTo>
                    <a:pt x="2035" y="8929"/>
                    <a:pt x="1523" y="10203"/>
                    <a:pt x="1083" y="11489"/>
                  </a:cubicBezTo>
                  <a:cubicBezTo>
                    <a:pt x="678" y="12668"/>
                    <a:pt x="321" y="13858"/>
                    <a:pt x="23" y="15061"/>
                  </a:cubicBezTo>
                  <a:cubicBezTo>
                    <a:pt x="1" y="15141"/>
                    <a:pt x="68" y="15199"/>
                    <a:pt x="132" y="15199"/>
                  </a:cubicBezTo>
                  <a:cubicBezTo>
                    <a:pt x="173" y="15199"/>
                    <a:pt x="211" y="15176"/>
                    <a:pt x="225" y="15120"/>
                  </a:cubicBezTo>
                  <a:cubicBezTo>
                    <a:pt x="392" y="14477"/>
                    <a:pt x="571" y="13834"/>
                    <a:pt x="761" y="13203"/>
                  </a:cubicBezTo>
                  <a:cubicBezTo>
                    <a:pt x="785" y="13203"/>
                    <a:pt x="785" y="13203"/>
                    <a:pt x="797" y="13191"/>
                  </a:cubicBezTo>
                  <a:cubicBezTo>
                    <a:pt x="2011" y="12441"/>
                    <a:pt x="3285" y="11775"/>
                    <a:pt x="4607" y="11227"/>
                  </a:cubicBezTo>
                  <a:cubicBezTo>
                    <a:pt x="5940" y="10655"/>
                    <a:pt x="7309" y="10215"/>
                    <a:pt x="8703" y="9834"/>
                  </a:cubicBezTo>
                  <a:cubicBezTo>
                    <a:pt x="8736" y="9800"/>
                    <a:pt x="8707" y="9641"/>
                    <a:pt x="8605" y="9641"/>
                  </a:cubicBezTo>
                  <a:cubicBezTo>
                    <a:pt x="8598" y="9641"/>
                    <a:pt x="8591" y="9642"/>
                    <a:pt x="8583" y="9643"/>
                  </a:cubicBezTo>
                  <a:cubicBezTo>
                    <a:pt x="7405" y="9929"/>
                    <a:pt x="6262" y="10298"/>
                    <a:pt x="5119" y="10751"/>
                  </a:cubicBezTo>
                  <a:cubicBezTo>
                    <a:pt x="5309" y="9786"/>
                    <a:pt x="5583" y="8834"/>
                    <a:pt x="5964" y="7917"/>
                  </a:cubicBezTo>
                  <a:cubicBezTo>
                    <a:pt x="5986" y="7843"/>
                    <a:pt x="5922" y="7793"/>
                    <a:pt x="5858" y="7793"/>
                  </a:cubicBezTo>
                  <a:cubicBezTo>
                    <a:pt x="5819" y="7793"/>
                    <a:pt x="5780" y="7812"/>
                    <a:pt x="5762" y="7857"/>
                  </a:cubicBezTo>
                  <a:cubicBezTo>
                    <a:pt x="5381" y="8810"/>
                    <a:pt x="5095" y="9810"/>
                    <a:pt x="4904" y="10834"/>
                  </a:cubicBezTo>
                  <a:cubicBezTo>
                    <a:pt x="3476" y="11417"/>
                    <a:pt x="2106" y="12120"/>
                    <a:pt x="797" y="12906"/>
                  </a:cubicBezTo>
                  <a:cubicBezTo>
                    <a:pt x="1856" y="9489"/>
                    <a:pt x="3369" y="6191"/>
                    <a:pt x="5274" y="3154"/>
                  </a:cubicBezTo>
                  <a:cubicBezTo>
                    <a:pt x="5928" y="2131"/>
                    <a:pt x="6631" y="1130"/>
                    <a:pt x="7357" y="154"/>
                  </a:cubicBezTo>
                  <a:cubicBezTo>
                    <a:pt x="7410" y="84"/>
                    <a:pt x="7339" y="0"/>
                    <a:pt x="7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9"/>
            <p:cNvSpPr/>
            <p:nvPr/>
          </p:nvSpPr>
          <p:spPr>
            <a:xfrm>
              <a:off x="7233251" y="4046791"/>
              <a:ext cx="502230" cy="774068"/>
            </a:xfrm>
            <a:custGeom>
              <a:avLst/>
              <a:gdLst/>
              <a:ahLst/>
              <a:cxnLst/>
              <a:rect l="l" t="t" r="r" b="b"/>
              <a:pathLst>
                <a:path w="7829" h="12067" extrusionOk="0">
                  <a:moveTo>
                    <a:pt x="2949" y="1"/>
                  </a:moveTo>
                  <a:cubicBezTo>
                    <a:pt x="2897" y="1"/>
                    <a:pt x="2849" y="34"/>
                    <a:pt x="2855" y="99"/>
                  </a:cubicBezTo>
                  <a:cubicBezTo>
                    <a:pt x="3141" y="2397"/>
                    <a:pt x="3486" y="4671"/>
                    <a:pt x="3915" y="6933"/>
                  </a:cubicBezTo>
                  <a:cubicBezTo>
                    <a:pt x="3248" y="6445"/>
                    <a:pt x="2593" y="5909"/>
                    <a:pt x="1962" y="5338"/>
                  </a:cubicBezTo>
                  <a:cubicBezTo>
                    <a:pt x="1652" y="5064"/>
                    <a:pt x="1343" y="4766"/>
                    <a:pt x="1021" y="4445"/>
                  </a:cubicBezTo>
                  <a:cubicBezTo>
                    <a:pt x="747" y="4147"/>
                    <a:pt x="402" y="3873"/>
                    <a:pt x="224" y="3492"/>
                  </a:cubicBezTo>
                  <a:cubicBezTo>
                    <a:pt x="208" y="3462"/>
                    <a:pt x="178" y="3448"/>
                    <a:pt x="146" y="3448"/>
                  </a:cubicBezTo>
                  <a:cubicBezTo>
                    <a:pt x="78" y="3448"/>
                    <a:pt x="1" y="3507"/>
                    <a:pt x="33" y="3588"/>
                  </a:cubicBezTo>
                  <a:cubicBezTo>
                    <a:pt x="164" y="3957"/>
                    <a:pt x="509" y="4242"/>
                    <a:pt x="771" y="4528"/>
                  </a:cubicBezTo>
                  <a:cubicBezTo>
                    <a:pt x="1105" y="4850"/>
                    <a:pt x="1426" y="5183"/>
                    <a:pt x="1783" y="5493"/>
                  </a:cubicBezTo>
                  <a:cubicBezTo>
                    <a:pt x="2474" y="6100"/>
                    <a:pt x="3164" y="6683"/>
                    <a:pt x="3915" y="7231"/>
                  </a:cubicBezTo>
                  <a:cubicBezTo>
                    <a:pt x="3938" y="7243"/>
                    <a:pt x="3962" y="7243"/>
                    <a:pt x="3974" y="7243"/>
                  </a:cubicBezTo>
                  <a:cubicBezTo>
                    <a:pt x="4105" y="7921"/>
                    <a:pt x="4236" y="8588"/>
                    <a:pt x="4379" y="9243"/>
                  </a:cubicBezTo>
                  <a:cubicBezTo>
                    <a:pt x="4343" y="9291"/>
                    <a:pt x="4379" y="9326"/>
                    <a:pt x="4403" y="9362"/>
                  </a:cubicBezTo>
                  <a:lnTo>
                    <a:pt x="4403" y="9374"/>
                  </a:lnTo>
                  <a:cubicBezTo>
                    <a:pt x="4593" y="10255"/>
                    <a:pt x="4760" y="11136"/>
                    <a:pt x="4998" y="11993"/>
                  </a:cubicBezTo>
                  <a:cubicBezTo>
                    <a:pt x="5012" y="12045"/>
                    <a:pt x="5052" y="12067"/>
                    <a:pt x="5093" y="12067"/>
                  </a:cubicBezTo>
                  <a:cubicBezTo>
                    <a:pt x="5158" y="12067"/>
                    <a:pt x="5227" y="12013"/>
                    <a:pt x="5212" y="11934"/>
                  </a:cubicBezTo>
                  <a:cubicBezTo>
                    <a:pt x="5046" y="11172"/>
                    <a:pt x="4855" y="10422"/>
                    <a:pt x="4688" y="9648"/>
                  </a:cubicBezTo>
                  <a:cubicBezTo>
                    <a:pt x="4653" y="9505"/>
                    <a:pt x="4629" y="9374"/>
                    <a:pt x="4593" y="9231"/>
                  </a:cubicBezTo>
                  <a:cubicBezTo>
                    <a:pt x="5665" y="7040"/>
                    <a:pt x="6724" y="4850"/>
                    <a:pt x="7796" y="2683"/>
                  </a:cubicBezTo>
                  <a:cubicBezTo>
                    <a:pt x="7829" y="2609"/>
                    <a:pt x="7754" y="2535"/>
                    <a:pt x="7685" y="2535"/>
                  </a:cubicBezTo>
                  <a:cubicBezTo>
                    <a:pt x="7654" y="2535"/>
                    <a:pt x="7624" y="2550"/>
                    <a:pt x="7605" y="2587"/>
                  </a:cubicBezTo>
                  <a:lnTo>
                    <a:pt x="4522" y="8933"/>
                  </a:lnTo>
                  <a:cubicBezTo>
                    <a:pt x="4415" y="8410"/>
                    <a:pt x="4296" y="7886"/>
                    <a:pt x="4212" y="7350"/>
                  </a:cubicBezTo>
                  <a:cubicBezTo>
                    <a:pt x="3915" y="5838"/>
                    <a:pt x="3653" y="4302"/>
                    <a:pt x="3426" y="2766"/>
                  </a:cubicBezTo>
                  <a:cubicBezTo>
                    <a:pt x="3283" y="1873"/>
                    <a:pt x="3164" y="980"/>
                    <a:pt x="3069" y="99"/>
                  </a:cubicBezTo>
                  <a:cubicBezTo>
                    <a:pt x="3057" y="34"/>
                    <a:pt x="3001" y="1"/>
                    <a:pt x="2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"/>
          <p:cNvSpPr txBox="1">
            <a:spLocks noGrp="1"/>
          </p:cNvSpPr>
          <p:nvPr>
            <p:ph type="subTitle" idx="1"/>
          </p:nvPr>
        </p:nvSpPr>
        <p:spPr>
          <a:xfrm>
            <a:off x="720300" y="1879438"/>
            <a:ext cx="23868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title" hasCustomPrompt="1"/>
          </p:nvPr>
        </p:nvSpPr>
        <p:spPr>
          <a:xfrm>
            <a:off x="815274" y="1284875"/>
            <a:ext cx="623100" cy="4761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8" name="Google Shape;158;p13"/>
          <p:cNvSpPr txBox="1">
            <a:spLocks noGrp="1"/>
          </p:cNvSpPr>
          <p:nvPr>
            <p:ph type="subTitle" idx="2"/>
          </p:nvPr>
        </p:nvSpPr>
        <p:spPr>
          <a:xfrm>
            <a:off x="720300" y="2188337"/>
            <a:ext cx="2385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title" idx="3" hasCustomPrompt="1"/>
          </p:nvPr>
        </p:nvSpPr>
        <p:spPr>
          <a:xfrm>
            <a:off x="3350624" y="1284875"/>
            <a:ext cx="623100" cy="4761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idx="4" hasCustomPrompt="1"/>
          </p:nvPr>
        </p:nvSpPr>
        <p:spPr>
          <a:xfrm>
            <a:off x="5885697" y="1288325"/>
            <a:ext cx="623100" cy="4692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1" name="Google Shape;161;p13"/>
          <p:cNvSpPr txBox="1">
            <a:spLocks noGrp="1"/>
          </p:cNvSpPr>
          <p:nvPr>
            <p:ph type="title" idx="5" hasCustomPrompt="1"/>
          </p:nvPr>
        </p:nvSpPr>
        <p:spPr>
          <a:xfrm>
            <a:off x="814575" y="3074422"/>
            <a:ext cx="623100" cy="4692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2" name="Google Shape;162;p13"/>
          <p:cNvSpPr txBox="1">
            <a:spLocks noGrp="1"/>
          </p:cNvSpPr>
          <p:nvPr>
            <p:ph type="subTitle" idx="6"/>
          </p:nvPr>
        </p:nvSpPr>
        <p:spPr>
          <a:xfrm>
            <a:off x="3255370" y="1879438"/>
            <a:ext cx="23868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7"/>
          </p:nvPr>
        </p:nvSpPr>
        <p:spPr>
          <a:xfrm>
            <a:off x="3257550" y="2188337"/>
            <a:ext cx="2384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8"/>
          </p:nvPr>
        </p:nvSpPr>
        <p:spPr>
          <a:xfrm>
            <a:off x="5790440" y="1879438"/>
            <a:ext cx="23868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9"/>
          </p:nvPr>
        </p:nvSpPr>
        <p:spPr>
          <a:xfrm>
            <a:off x="5792551" y="2188337"/>
            <a:ext cx="2384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13"/>
          </p:nvPr>
        </p:nvSpPr>
        <p:spPr>
          <a:xfrm>
            <a:off x="721421" y="3661562"/>
            <a:ext cx="23868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subTitle" idx="14"/>
          </p:nvPr>
        </p:nvSpPr>
        <p:spPr>
          <a:xfrm>
            <a:off x="721422" y="3970462"/>
            <a:ext cx="2385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title" idx="15"/>
          </p:nvPr>
        </p:nvSpPr>
        <p:spPr>
          <a:xfrm>
            <a:off x="720300" y="452325"/>
            <a:ext cx="717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 idx="16" hasCustomPrompt="1"/>
          </p:nvPr>
        </p:nvSpPr>
        <p:spPr>
          <a:xfrm>
            <a:off x="3350624" y="3074400"/>
            <a:ext cx="623100" cy="4761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7" hasCustomPrompt="1"/>
          </p:nvPr>
        </p:nvSpPr>
        <p:spPr>
          <a:xfrm>
            <a:off x="5885697" y="3074400"/>
            <a:ext cx="623100" cy="4692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18"/>
          </p:nvPr>
        </p:nvSpPr>
        <p:spPr>
          <a:xfrm>
            <a:off x="3255370" y="3661562"/>
            <a:ext cx="23877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19"/>
          </p:nvPr>
        </p:nvSpPr>
        <p:spPr>
          <a:xfrm>
            <a:off x="3256575" y="3970462"/>
            <a:ext cx="2385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20"/>
          </p:nvPr>
        </p:nvSpPr>
        <p:spPr>
          <a:xfrm>
            <a:off x="5790440" y="3661562"/>
            <a:ext cx="23868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21"/>
          </p:nvPr>
        </p:nvSpPr>
        <p:spPr>
          <a:xfrm>
            <a:off x="5792551" y="3970462"/>
            <a:ext cx="2384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75" name="Google Shape;175;p13"/>
          <p:cNvSpPr/>
          <p:nvPr/>
        </p:nvSpPr>
        <p:spPr>
          <a:xfrm>
            <a:off x="7238358" y="157747"/>
            <a:ext cx="2384722" cy="1324522"/>
          </a:xfrm>
          <a:custGeom>
            <a:avLst/>
            <a:gdLst/>
            <a:ahLst/>
            <a:cxnLst/>
            <a:rect l="l" t="t" r="r" b="b"/>
            <a:pathLst>
              <a:path w="18932" h="10515" extrusionOk="0">
                <a:moveTo>
                  <a:pt x="8514" y="394"/>
                </a:moveTo>
                <a:cubicBezTo>
                  <a:pt x="8562" y="513"/>
                  <a:pt x="8669" y="608"/>
                  <a:pt x="8800" y="608"/>
                </a:cubicBezTo>
                <a:cubicBezTo>
                  <a:pt x="8835" y="608"/>
                  <a:pt x="8859" y="608"/>
                  <a:pt x="8871" y="596"/>
                </a:cubicBezTo>
                <a:lnTo>
                  <a:pt x="10026" y="2573"/>
                </a:lnTo>
                <a:cubicBezTo>
                  <a:pt x="9943" y="2632"/>
                  <a:pt x="9907" y="2704"/>
                  <a:pt x="9907" y="2811"/>
                </a:cubicBezTo>
                <a:cubicBezTo>
                  <a:pt x="9907" y="2918"/>
                  <a:pt x="9943" y="2989"/>
                  <a:pt x="10026" y="3049"/>
                </a:cubicBezTo>
                <a:lnTo>
                  <a:pt x="8907" y="4978"/>
                </a:lnTo>
                <a:cubicBezTo>
                  <a:pt x="8871" y="4966"/>
                  <a:pt x="8847" y="4966"/>
                  <a:pt x="8800" y="4966"/>
                </a:cubicBezTo>
                <a:cubicBezTo>
                  <a:pt x="8657" y="4966"/>
                  <a:pt x="8514" y="5073"/>
                  <a:pt x="8502" y="5216"/>
                </a:cubicBezTo>
                <a:lnTo>
                  <a:pt x="6240" y="5216"/>
                </a:lnTo>
                <a:cubicBezTo>
                  <a:pt x="6216" y="5073"/>
                  <a:pt x="6097" y="4966"/>
                  <a:pt x="5942" y="4966"/>
                </a:cubicBezTo>
                <a:cubicBezTo>
                  <a:pt x="5918" y="4966"/>
                  <a:pt x="5871" y="4966"/>
                  <a:pt x="5835" y="4978"/>
                </a:cubicBezTo>
                <a:lnTo>
                  <a:pt x="4728" y="3049"/>
                </a:lnTo>
                <a:cubicBezTo>
                  <a:pt x="4799" y="2989"/>
                  <a:pt x="4847" y="2894"/>
                  <a:pt x="4847" y="2811"/>
                </a:cubicBezTo>
                <a:cubicBezTo>
                  <a:pt x="4847" y="2704"/>
                  <a:pt x="4799" y="2620"/>
                  <a:pt x="4728" y="2573"/>
                </a:cubicBezTo>
                <a:lnTo>
                  <a:pt x="5871" y="596"/>
                </a:lnTo>
                <a:cubicBezTo>
                  <a:pt x="5895" y="596"/>
                  <a:pt x="5918" y="608"/>
                  <a:pt x="5942" y="608"/>
                </a:cubicBezTo>
                <a:cubicBezTo>
                  <a:pt x="6073" y="608"/>
                  <a:pt x="6192" y="513"/>
                  <a:pt x="6228" y="394"/>
                </a:cubicBezTo>
                <a:close/>
                <a:moveTo>
                  <a:pt x="17075" y="382"/>
                </a:moveTo>
                <a:cubicBezTo>
                  <a:pt x="17122" y="501"/>
                  <a:pt x="17229" y="596"/>
                  <a:pt x="17360" y="596"/>
                </a:cubicBezTo>
                <a:lnTo>
                  <a:pt x="17420" y="596"/>
                </a:lnTo>
                <a:lnTo>
                  <a:pt x="18539" y="2525"/>
                </a:lnTo>
                <a:cubicBezTo>
                  <a:pt x="18420" y="2573"/>
                  <a:pt x="18337" y="2680"/>
                  <a:pt x="18337" y="2811"/>
                </a:cubicBezTo>
                <a:cubicBezTo>
                  <a:pt x="18337" y="2942"/>
                  <a:pt x="18432" y="3049"/>
                  <a:pt x="18539" y="3085"/>
                </a:cubicBezTo>
                <a:lnTo>
                  <a:pt x="17444" y="4978"/>
                </a:lnTo>
                <a:cubicBezTo>
                  <a:pt x="17420" y="4966"/>
                  <a:pt x="17384" y="4966"/>
                  <a:pt x="17360" y="4966"/>
                </a:cubicBezTo>
                <a:cubicBezTo>
                  <a:pt x="17205" y="4966"/>
                  <a:pt x="17075" y="5073"/>
                  <a:pt x="17063" y="5216"/>
                </a:cubicBezTo>
                <a:lnTo>
                  <a:pt x="14789" y="5216"/>
                </a:lnTo>
                <a:cubicBezTo>
                  <a:pt x="14753" y="5073"/>
                  <a:pt x="14634" y="4966"/>
                  <a:pt x="14491" y="4966"/>
                </a:cubicBezTo>
                <a:cubicBezTo>
                  <a:pt x="14455" y="4966"/>
                  <a:pt x="14408" y="4978"/>
                  <a:pt x="14384" y="4978"/>
                </a:cubicBezTo>
                <a:lnTo>
                  <a:pt x="13253" y="3037"/>
                </a:lnTo>
                <a:cubicBezTo>
                  <a:pt x="13324" y="2978"/>
                  <a:pt x="13372" y="2894"/>
                  <a:pt x="13372" y="2787"/>
                </a:cubicBezTo>
                <a:cubicBezTo>
                  <a:pt x="13372" y="2704"/>
                  <a:pt x="13324" y="2608"/>
                  <a:pt x="13265" y="2549"/>
                </a:cubicBezTo>
                <a:lnTo>
                  <a:pt x="14408" y="572"/>
                </a:lnTo>
                <a:cubicBezTo>
                  <a:pt x="14443" y="572"/>
                  <a:pt x="14467" y="596"/>
                  <a:pt x="14491" y="596"/>
                </a:cubicBezTo>
                <a:cubicBezTo>
                  <a:pt x="14622" y="596"/>
                  <a:pt x="14741" y="501"/>
                  <a:pt x="14765" y="382"/>
                </a:cubicBezTo>
                <a:close/>
                <a:moveTo>
                  <a:pt x="4251" y="2835"/>
                </a:moveTo>
                <a:cubicBezTo>
                  <a:pt x="4275" y="2989"/>
                  <a:pt x="4394" y="3085"/>
                  <a:pt x="4549" y="3085"/>
                </a:cubicBezTo>
                <a:cubicBezTo>
                  <a:pt x="4573" y="3085"/>
                  <a:pt x="4585" y="3085"/>
                  <a:pt x="4621" y="3073"/>
                </a:cubicBezTo>
                <a:lnTo>
                  <a:pt x="5752" y="5025"/>
                </a:lnTo>
                <a:cubicBezTo>
                  <a:pt x="5692" y="5085"/>
                  <a:pt x="5645" y="5156"/>
                  <a:pt x="5645" y="5252"/>
                </a:cubicBezTo>
                <a:cubicBezTo>
                  <a:pt x="5645" y="5335"/>
                  <a:pt x="5692" y="5418"/>
                  <a:pt x="5752" y="5466"/>
                </a:cubicBezTo>
                <a:lnTo>
                  <a:pt x="4632" y="7407"/>
                </a:lnTo>
                <a:cubicBezTo>
                  <a:pt x="4621" y="7407"/>
                  <a:pt x="4585" y="7395"/>
                  <a:pt x="4561" y="7395"/>
                </a:cubicBezTo>
                <a:cubicBezTo>
                  <a:pt x="4406" y="7395"/>
                  <a:pt x="4275" y="7514"/>
                  <a:pt x="4263" y="7657"/>
                </a:cubicBezTo>
                <a:lnTo>
                  <a:pt x="1954" y="7657"/>
                </a:lnTo>
                <a:cubicBezTo>
                  <a:pt x="1942" y="7514"/>
                  <a:pt x="1799" y="7395"/>
                  <a:pt x="1656" y="7395"/>
                </a:cubicBezTo>
                <a:cubicBezTo>
                  <a:pt x="1620" y="7395"/>
                  <a:pt x="1584" y="7395"/>
                  <a:pt x="1549" y="7407"/>
                </a:cubicBezTo>
                <a:lnTo>
                  <a:pt x="441" y="5514"/>
                </a:lnTo>
                <a:cubicBezTo>
                  <a:pt x="513" y="5454"/>
                  <a:pt x="572" y="5371"/>
                  <a:pt x="572" y="5264"/>
                </a:cubicBezTo>
                <a:cubicBezTo>
                  <a:pt x="572" y="5156"/>
                  <a:pt x="525" y="5073"/>
                  <a:pt x="441" y="5013"/>
                </a:cubicBezTo>
                <a:lnTo>
                  <a:pt x="1549" y="3073"/>
                </a:lnTo>
                <a:cubicBezTo>
                  <a:pt x="1584" y="3085"/>
                  <a:pt x="1608" y="3085"/>
                  <a:pt x="1644" y="3085"/>
                </a:cubicBezTo>
                <a:cubicBezTo>
                  <a:pt x="1787" y="3085"/>
                  <a:pt x="1906" y="2989"/>
                  <a:pt x="1942" y="2835"/>
                </a:cubicBezTo>
                <a:close/>
                <a:moveTo>
                  <a:pt x="8502" y="5311"/>
                </a:moveTo>
                <a:cubicBezTo>
                  <a:pt x="8538" y="5454"/>
                  <a:pt x="8645" y="5561"/>
                  <a:pt x="8800" y="5561"/>
                </a:cubicBezTo>
                <a:cubicBezTo>
                  <a:pt x="8835" y="5561"/>
                  <a:pt x="8871" y="5561"/>
                  <a:pt x="8907" y="5549"/>
                </a:cubicBezTo>
                <a:lnTo>
                  <a:pt x="10026" y="7478"/>
                </a:lnTo>
                <a:cubicBezTo>
                  <a:pt x="9943" y="7538"/>
                  <a:pt x="9907" y="7609"/>
                  <a:pt x="9907" y="7716"/>
                </a:cubicBezTo>
                <a:cubicBezTo>
                  <a:pt x="9907" y="7823"/>
                  <a:pt x="9943" y="7907"/>
                  <a:pt x="10026" y="7954"/>
                </a:cubicBezTo>
                <a:lnTo>
                  <a:pt x="8895" y="9955"/>
                </a:lnTo>
                <a:cubicBezTo>
                  <a:pt x="8859" y="9955"/>
                  <a:pt x="8847" y="9931"/>
                  <a:pt x="8812" y="9931"/>
                </a:cubicBezTo>
                <a:cubicBezTo>
                  <a:pt x="8681" y="9931"/>
                  <a:pt x="8562" y="10026"/>
                  <a:pt x="8538" y="10145"/>
                </a:cubicBezTo>
                <a:lnTo>
                  <a:pt x="6240" y="10145"/>
                </a:lnTo>
                <a:cubicBezTo>
                  <a:pt x="6192" y="10026"/>
                  <a:pt x="6085" y="9931"/>
                  <a:pt x="5954" y="9931"/>
                </a:cubicBezTo>
                <a:cubicBezTo>
                  <a:pt x="5930" y="9931"/>
                  <a:pt x="5895" y="9931"/>
                  <a:pt x="5883" y="9955"/>
                </a:cubicBezTo>
                <a:lnTo>
                  <a:pt x="4740" y="7978"/>
                </a:lnTo>
                <a:cubicBezTo>
                  <a:pt x="4823" y="7919"/>
                  <a:pt x="4871" y="7823"/>
                  <a:pt x="4871" y="7716"/>
                </a:cubicBezTo>
                <a:cubicBezTo>
                  <a:pt x="4871" y="7609"/>
                  <a:pt x="4823" y="7526"/>
                  <a:pt x="4740" y="7466"/>
                </a:cubicBezTo>
                <a:lnTo>
                  <a:pt x="5835" y="5549"/>
                </a:lnTo>
                <a:cubicBezTo>
                  <a:pt x="5871" y="5561"/>
                  <a:pt x="5895" y="5561"/>
                  <a:pt x="5942" y="5561"/>
                </a:cubicBezTo>
                <a:cubicBezTo>
                  <a:pt x="6085" y="5561"/>
                  <a:pt x="6228" y="5454"/>
                  <a:pt x="6240" y="5311"/>
                </a:cubicBezTo>
                <a:close/>
                <a:moveTo>
                  <a:pt x="14205" y="5323"/>
                </a:moveTo>
                <a:cubicBezTo>
                  <a:pt x="14229" y="5466"/>
                  <a:pt x="14348" y="5573"/>
                  <a:pt x="14503" y="5573"/>
                </a:cubicBezTo>
                <a:cubicBezTo>
                  <a:pt x="14538" y="5573"/>
                  <a:pt x="14574" y="5561"/>
                  <a:pt x="14598" y="5561"/>
                </a:cubicBezTo>
                <a:lnTo>
                  <a:pt x="15705" y="7502"/>
                </a:lnTo>
                <a:cubicBezTo>
                  <a:pt x="15646" y="7550"/>
                  <a:pt x="15598" y="7633"/>
                  <a:pt x="15598" y="7740"/>
                </a:cubicBezTo>
                <a:cubicBezTo>
                  <a:pt x="15598" y="7835"/>
                  <a:pt x="15646" y="7919"/>
                  <a:pt x="15717" y="7978"/>
                </a:cubicBezTo>
                <a:lnTo>
                  <a:pt x="14574" y="9966"/>
                </a:lnTo>
                <a:cubicBezTo>
                  <a:pt x="14538" y="9955"/>
                  <a:pt x="14515" y="9955"/>
                  <a:pt x="14491" y="9955"/>
                </a:cubicBezTo>
                <a:cubicBezTo>
                  <a:pt x="14348" y="9955"/>
                  <a:pt x="14229" y="10038"/>
                  <a:pt x="14205" y="10157"/>
                </a:cubicBezTo>
                <a:lnTo>
                  <a:pt x="11955" y="10157"/>
                </a:lnTo>
                <a:cubicBezTo>
                  <a:pt x="11907" y="10038"/>
                  <a:pt x="11812" y="9955"/>
                  <a:pt x="11669" y="9955"/>
                </a:cubicBezTo>
                <a:cubicBezTo>
                  <a:pt x="11645" y="9955"/>
                  <a:pt x="11610" y="9955"/>
                  <a:pt x="11586" y="9966"/>
                </a:cubicBezTo>
                <a:lnTo>
                  <a:pt x="10419" y="7954"/>
                </a:lnTo>
                <a:cubicBezTo>
                  <a:pt x="10502" y="7895"/>
                  <a:pt x="10538" y="7823"/>
                  <a:pt x="10538" y="7716"/>
                </a:cubicBezTo>
                <a:cubicBezTo>
                  <a:pt x="10538" y="7633"/>
                  <a:pt x="10502" y="7550"/>
                  <a:pt x="10431" y="7502"/>
                </a:cubicBezTo>
                <a:lnTo>
                  <a:pt x="11550" y="5549"/>
                </a:lnTo>
                <a:cubicBezTo>
                  <a:pt x="11586" y="5561"/>
                  <a:pt x="11621" y="5573"/>
                  <a:pt x="11669" y="5573"/>
                </a:cubicBezTo>
                <a:cubicBezTo>
                  <a:pt x="11824" y="5573"/>
                  <a:pt x="11955" y="5466"/>
                  <a:pt x="11967" y="5323"/>
                </a:cubicBezTo>
                <a:close/>
                <a:moveTo>
                  <a:pt x="14503" y="1"/>
                </a:moveTo>
                <a:cubicBezTo>
                  <a:pt x="14336" y="1"/>
                  <a:pt x="14205" y="132"/>
                  <a:pt x="14205" y="299"/>
                </a:cubicBezTo>
                <a:cubicBezTo>
                  <a:pt x="14205" y="394"/>
                  <a:pt x="14265" y="489"/>
                  <a:pt x="14336" y="549"/>
                </a:cubicBezTo>
                <a:lnTo>
                  <a:pt x="13181" y="2525"/>
                </a:lnTo>
                <a:cubicBezTo>
                  <a:pt x="13145" y="2513"/>
                  <a:pt x="13098" y="2513"/>
                  <a:pt x="13074" y="2513"/>
                </a:cubicBezTo>
                <a:cubicBezTo>
                  <a:pt x="12907" y="2513"/>
                  <a:pt x="12776" y="2644"/>
                  <a:pt x="12776" y="2811"/>
                </a:cubicBezTo>
                <a:cubicBezTo>
                  <a:pt x="12776" y="2978"/>
                  <a:pt x="12907" y="3108"/>
                  <a:pt x="13074" y="3108"/>
                </a:cubicBezTo>
                <a:cubicBezTo>
                  <a:pt x="13110" y="3108"/>
                  <a:pt x="13145" y="3085"/>
                  <a:pt x="13181" y="3085"/>
                </a:cubicBezTo>
                <a:lnTo>
                  <a:pt x="14288" y="5037"/>
                </a:lnTo>
                <a:cubicBezTo>
                  <a:pt x="14229" y="5085"/>
                  <a:pt x="14193" y="5156"/>
                  <a:pt x="14193" y="5228"/>
                </a:cubicBezTo>
                <a:lnTo>
                  <a:pt x="11955" y="5228"/>
                </a:lnTo>
                <a:cubicBezTo>
                  <a:pt x="11919" y="5085"/>
                  <a:pt x="11812" y="4978"/>
                  <a:pt x="11657" y="4978"/>
                </a:cubicBezTo>
                <a:cubicBezTo>
                  <a:pt x="11490" y="4978"/>
                  <a:pt x="11360" y="5109"/>
                  <a:pt x="11360" y="5275"/>
                </a:cubicBezTo>
                <a:cubicBezTo>
                  <a:pt x="11360" y="5371"/>
                  <a:pt x="11407" y="5442"/>
                  <a:pt x="11467" y="5502"/>
                </a:cubicBezTo>
                <a:lnTo>
                  <a:pt x="10347" y="7454"/>
                </a:lnTo>
                <a:cubicBezTo>
                  <a:pt x="10324" y="7430"/>
                  <a:pt x="10276" y="7419"/>
                  <a:pt x="10228" y="7419"/>
                </a:cubicBezTo>
                <a:cubicBezTo>
                  <a:pt x="10181" y="7419"/>
                  <a:pt x="10157" y="7430"/>
                  <a:pt x="10121" y="7430"/>
                </a:cubicBezTo>
                <a:lnTo>
                  <a:pt x="9014" y="5502"/>
                </a:lnTo>
                <a:cubicBezTo>
                  <a:pt x="9085" y="5442"/>
                  <a:pt x="9133" y="5347"/>
                  <a:pt x="9133" y="5264"/>
                </a:cubicBezTo>
                <a:cubicBezTo>
                  <a:pt x="9133" y="5156"/>
                  <a:pt x="9085" y="5085"/>
                  <a:pt x="9014" y="5025"/>
                </a:cubicBezTo>
                <a:lnTo>
                  <a:pt x="10121" y="3085"/>
                </a:lnTo>
                <a:cubicBezTo>
                  <a:pt x="10157" y="3108"/>
                  <a:pt x="10181" y="3108"/>
                  <a:pt x="10228" y="3108"/>
                </a:cubicBezTo>
                <a:cubicBezTo>
                  <a:pt x="10395" y="3108"/>
                  <a:pt x="10526" y="2966"/>
                  <a:pt x="10526" y="2811"/>
                </a:cubicBezTo>
                <a:cubicBezTo>
                  <a:pt x="10526" y="2644"/>
                  <a:pt x="10395" y="2513"/>
                  <a:pt x="10228" y="2513"/>
                </a:cubicBezTo>
                <a:cubicBezTo>
                  <a:pt x="10205" y="2513"/>
                  <a:pt x="10157" y="2525"/>
                  <a:pt x="10121" y="2525"/>
                </a:cubicBezTo>
                <a:lnTo>
                  <a:pt x="8990" y="561"/>
                </a:lnTo>
                <a:cubicBezTo>
                  <a:pt x="9085" y="501"/>
                  <a:pt x="9133" y="406"/>
                  <a:pt x="9133" y="311"/>
                </a:cubicBezTo>
                <a:cubicBezTo>
                  <a:pt x="9133" y="144"/>
                  <a:pt x="8990" y="13"/>
                  <a:pt x="8835" y="13"/>
                </a:cubicBezTo>
                <a:cubicBezTo>
                  <a:pt x="8669" y="13"/>
                  <a:pt x="8538" y="144"/>
                  <a:pt x="8538" y="311"/>
                </a:cubicBezTo>
                <a:lnTo>
                  <a:pt x="6276" y="311"/>
                </a:lnTo>
                <a:cubicBezTo>
                  <a:pt x="6276" y="144"/>
                  <a:pt x="6133" y="13"/>
                  <a:pt x="5978" y="13"/>
                </a:cubicBezTo>
                <a:cubicBezTo>
                  <a:pt x="5811" y="13"/>
                  <a:pt x="5680" y="144"/>
                  <a:pt x="5680" y="311"/>
                </a:cubicBezTo>
                <a:cubicBezTo>
                  <a:pt x="5680" y="406"/>
                  <a:pt x="5740" y="501"/>
                  <a:pt x="5811" y="561"/>
                </a:cubicBezTo>
                <a:lnTo>
                  <a:pt x="4680" y="2525"/>
                </a:lnTo>
                <a:cubicBezTo>
                  <a:pt x="4644" y="2513"/>
                  <a:pt x="4621" y="2513"/>
                  <a:pt x="4585" y="2513"/>
                </a:cubicBezTo>
                <a:cubicBezTo>
                  <a:pt x="4442" y="2513"/>
                  <a:pt x="4311" y="2632"/>
                  <a:pt x="4287" y="2763"/>
                </a:cubicBezTo>
                <a:lnTo>
                  <a:pt x="1989" y="2763"/>
                </a:lnTo>
                <a:cubicBezTo>
                  <a:pt x="1965" y="2608"/>
                  <a:pt x="1835" y="2513"/>
                  <a:pt x="1692" y="2513"/>
                </a:cubicBezTo>
                <a:cubicBezTo>
                  <a:pt x="1525" y="2513"/>
                  <a:pt x="1394" y="2644"/>
                  <a:pt x="1394" y="2811"/>
                </a:cubicBezTo>
                <a:cubicBezTo>
                  <a:pt x="1394" y="2906"/>
                  <a:pt x="1430" y="3001"/>
                  <a:pt x="1513" y="3049"/>
                </a:cubicBezTo>
                <a:lnTo>
                  <a:pt x="394" y="4978"/>
                </a:lnTo>
                <a:cubicBezTo>
                  <a:pt x="358" y="4966"/>
                  <a:pt x="334" y="4966"/>
                  <a:pt x="299" y="4966"/>
                </a:cubicBezTo>
                <a:cubicBezTo>
                  <a:pt x="144" y="4966"/>
                  <a:pt x="1" y="5097"/>
                  <a:pt x="1" y="5264"/>
                </a:cubicBezTo>
                <a:cubicBezTo>
                  <a:pt x="1" y="5430"/>
                  <a:pt x="144" y="5561"/>
                  <a:pt x="299" y="5561"/>
                </a:cubicBezTo>
                <a:cubicBezTo>
                  <a:pt x="334" y="5561"/>
                  <a:pt x="358" y="5561"/>
                  <a:pt x="394" y="5549"/>
                </a:cubicBezTo>
                <a:lnTo>
                  <a:pt x="1513" y="7466"/>
                </a:lnTo>
                <a:cubicBezTo>
                  <a:pt x="1430" y="7526"/>
                  <a:pt x="1394" y="7597"/>
                  <a:pt x="1394" y="7704"/>
                </a:cubicBezTo>
                <a:cubicBezTo>
                  <a:pt x="1394" y="7871"/>
                  <a:pt x="1525" y="8002"/>
                  <a:pt x="1692" y="8002"/>
                </a:cubicBezTo>
                <a:cubicBezTo>
                  <a:pt x="1835" y="8002"/>
                  <a:pt x="1954" y="7895"/>
                  <a:pt x="1989" y="7764"/>
                </a:cubicBezTo>
                <a:lnTo>
                  <a:pt x="4311" y="7764"/>
                </a:lnTo>
                <a:cubicBezTo>
                  <a:pt x="4335" y="7895"/>
                  <a:pt x="4454" y="8002"/>
                  <a:pt x="4609" y="8002"/>
                </a:cubicBezTo>
                <a:cubicBezTo>
                  <a:pt x="4632" y="8002"/>
                  <a:pt x="4644" y="8002"/>
                  <a:pt x="4680" y="7990"/>
                </a:cubicBezTo>
                <a:lnTo>
                  <a:pt x="5823" y="9966"/>
                </a:lnTo>
                <a:cubicBezTo>
                  <a:pt x="5740" y="10026"/>
                  <a:pt x="5692" y="10109"/>
                  <a:pt x="5692" y="10217"/>
                </a:cubicBezTo>
                <a:cubicBezTo>
                  <a:pt x="5692" y="10383"/>
                  <a:pt x="5823" y="10514"/>
                  <a:pt x="5990" y="10514"/>
                </a:cubicBezTo>
                <a:cubicBezTo>
                  <a:pt x="6156" y="10514"/>
                  <a:pt x="6287" y="10383"/>
                  <a:pt x="6287" y="10217"/>
                </a:cubicBezTo>
                <a:lnTo>
                  <a:pt x="8550" y="10217"/>
                </a:lnTo>
                <a:cubicBezTo>
                  <a:pt x="8550" y="10383"/>
                  <a:pt x="8681" y="10514"/>
                  <a:pt x="8847" y="10514"/>
                </a:cubicBezTo>
                <a:cubicBezTo>
                  <a:pt x="9014" y="10514"/>
                  <a:pt x="9145" y="10383"/>
                  <a:pt x="9145" y="10217"/>
                </a:cubicBezTo>
                <a:cubicBezTo>
                  <a:pt x="9145" y="10109"/>
                  <a:pt x="9085" y="10026"/>
                  <a:pt x="9014" y="9966"/>
                </a:cubicBezTo>
                <a:lnTo>
                  <a:pt x="10157" y="7990"/>
                </a:lnTo>
                <a:cubicBezTo>
                  <a:pt x="10181" y="8002"/>
                  <a:pt x="10217" y="8002"/>
                  <a:pt x="10240" y="8002"/>
                </a:cubicBezTo>
                <a:cubicBezTo>
                  <a:pt x="10288" y="8002"/>
                  <a:pt x="10324" y="7990"/>
                  <a:pt x="10347" y="7990"/>
                </a:cubicBezTo>
                <a:lnTo>
                  <a:pt x="11514" y="9978"/>
                </a:lnTo>
                <a:cubicBezTo>
                  <a:pt x="11431" y="10038"/>
                  <a:pt x="11395" y="10133"/>
                  <a:pt x="11395" y="10217"/>
                </a:cubicBezTo>
                <a:cubicBezTo>
                  <a:pt x="11395" y="10383"/>
                  <a:pt x="11526" y="10514"/>
                  <a:pt x="11693" y="10514"/>
                </a:cubicBezTo>
                <a:cubicBezTo>
                  <a:pt x="11848" y="10514"/>
                  <a:pt x="11991" y="10383"/>
                  <a:pt x="11991" y="10217"/>
                </a:cubicBezTo>
                <a:lnTo>
                  <a:pt x="14205" y="10217"/>
                </a:lnTo>
                <a:cubicBezTo>
                  <a:pt x="14205" y="10383"/>
                  <a:pt x="14336" y="10514"/>
                  <a:pt x="14503" y="10514"/>
                </a:cubicBezTo>
                <a:cubicBezTo>
                  <a:pt x="14669" y="10514"/>
                  <a:pt x="14800" y="10383"/>
                  <a:pt x="14800" y="10217"/>
                </a:cubicBezTo>
                <a:cubicBezTo>
                  <a:pt x="14800" y="10109"/>
                  <a:pt x="14753" y="10026"/>
                  <a:pt x="14669" y="9966"/>
                </a:cubicBezTo>
                <a:lnTo>
                  <a:pt x="15812" y="7966"/>
                </a:lnTo>
                <a:cubicBezTo>
                  <a:pt x="15836" y="7990"/>
                  <a:pt x="15872" y="7990"/>
                  <a:pt x="15920" y="7990"/>
                </a:cubicBezTo>
                <a:cubicBezTo>
                  <a:pt x="16074" y="7990"/>
                  <a:pt x="16217" y="7847"/>
                  <a:pt x="16217" y="7692"/>
                </a:cubicBezTo>
                <a:cubicBezTo>
                  <a:pt x="16217" y="7526"/>
                  <a:pt x="16074" y="7395"/>
                  <a:pt x="15920" y="7395"/>
                </a:cubicBezTo>
                <a:cubicBezTo>
                  <a:pt x="15872" y="7395"/>
                  <a:pt x="15836" y="7407"/>
                  <a:pt x="15812" y="7407"/>
                </a:cubicBezTo>
                <a:lnTo>
                  <a:pt x="14693" y="5466"/>
                </a:lnTo>
                <a:cubicBezTo>
                  <a:pt x="14753" y="5430"/>
                  <a:pt x="14789" y="5371"/>
                  <a:pt x="14800" y="5287"/>
                </a:cubicBezTo>
                <a:lnTo>
                  <a:pt x="17075" y="5287"/>
                </a:lnTo>
                <a:cubicBezTo>
                  <a:pt x="17110" y="5442"/>
                  <a:pt x="17229" y="5549"/>
                  <a:pt x="17372" y="5549"/>
                </a:cubicBezTo>
                <a:cubicBezTo>
                  <a:pt x="17539" y="5549"/>
                  <a:pt x="17670" y="5406"/>
                  <a:pt x="17670" y="5252"/>
                </a:cubicBezTo>
                <a:cubicBezTo>
                  <a:pt x="17670" y="5144"/>
                  <a:pt x="17622" y="5049"/>
                  <a:pt x="17539" y="4990"/>
                </a:cubicBezTo>
                <a:lnTo>
                  <a:pt x="18634" y="3073"/>
                </a:lnTo>
                <a:cubicBezTo>
                  <a:pt x="18801" y="3073"/>
                  <a:pt x="18932" y="2942"/>
                  <a:pt x="18932" y="2775"/>
                </a:cubicBezTo>
                <a:cubicBezTo>
                  <a:pt x="18932" y="2644"/>
                  <a:pt x="18801" y="2513"/>
                  <a:pt x="18634" y="2513"/>
                </a:cubicBezTo>
                <a:lnTo>
                  <a:pt x="17503" y="561"/>
                </a:lnTo>
                <a:cubicBezTo>
                  <a:pt x="17598" y="501"/>
                  <a:pt x="17658" y="406"/>
                  <a:pt x="17658" y="299"/>
                </a:cubicBezTo>
                <a:cubicBezTo>
                  <a:pt x="17658" y="132"/>
                  <a:pt x="17527" y="1"/>
                  <a:pt x="17360" y="1"/>
                </a:cubicBezTo>
                <a:cubicBezTo>
                  <a:pt x="17194" y="1"/>
                  <a:pt x="17063" y="132"/>
                  <a:pt x="17063" y="299"/>
                </a:cubicBezTo>
                <a:lnTo>
                  <a:pt x="14800" y="299"/>
                </a:lnTo>
                <a:cubicBezTo>
                  <a:pt x="14800" y="132"/>
                  <a:pt x="14669" y="1"/>
                  <a:pt x="145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" name="Google Shape;176;p13"/>
          <p:cNvGrpSpPr/>
          <p:nvPr/>
        </p:nvGrpSpPr>
        <p:grpSpPr>
          <a:xfrm rot="-2175021">
            <a:off x="7719577" y="210249"/>
            <a:ext cx="946022" cy="1636498"/>
            <a:chOff x="-1203150" y="452325"/>
            <a:chExt cx="668575" cy="1156550"/>
          </a:xfrm>
        </p:grpSpPr>
        <p:sp>
          <p:nvSpPr>
            <p:cNvPr id="177" name="Google Shape;177;p13"/>
            <p:cNvSpPr/>
            <p:nvPr/>
          </p:nvSpPr>
          <p:spPr>
            <a:xfrm>
              <a:off x="-1048650" y="848925"/>
              <a:ext cx="399775" cy="759950"/>
            </a:xfrm>
            <a:custGeom>
              <a:avLst/>
              <a:gdLst/>
              <a:ahLst/>
              <a:cxnLst/>
              <a:rect l="l" t="t" r="r" b="b"/>
              <a:pathLst>
                <a:path w="15991" h="30398" extrusionOk="0">
                  <a:moveTo>
                    <a:pt x="655" y="1"/>
                  </a:moveTo>
                  <a:cubicBezTo>
                    <a:pt x="655" y="1"/>
                    <a:pt x="0" y="930"/>
                    <a:pt x="1167" y="1608"/>
                  </a:cubicBezTo>
                  <a:cubicBezTo>
                    <a:pt x="2346" y="2299"/>
                    <a:pt x="2143" y="10288"/>
                    <a:pt x="2143" y="10288"/>
                  </a:cubicBezTo>
                  <a:lnTo>
                    <a:pt x="2143" y="25730"/>
                  </a:lnTo>
                  <a:cubicBezTo>
                    <a:pt x="2143" y="25730"/>
                    <a:pt x="1929" y="30374"/>
                    <a:pt x="7989" y="30397"/>
                  </a:cubicBezTo>
                  <a:lnTo>
                    <a:pt x="8013" y="30397"/>
                  </a:lnTo>
                  <a:cubicBezTo>
                    <a:pt x="14085" y="30374"/>
                    <a:pt x="13859" y="25730"/>
                    <a:pt x="13859" y="25730"/>
                  </a:cubicBezTo>
                  <a:lnTo>
                    <a:pt x="13859" y="10288"/>
                  </a:lnTo>
                  <a:cubicBezTo>
                    <a:pt x="13859" y="10288"/>
                    <a:pt x="13657" y="2299"/>
                    <a:pt x="14835" y="1608"/>
                  </a:cubicBezTo>
                  <a:cubicBezTo>
                    <a:pt x="15990" y="930"/>
                    <a:pt x="15336" y="1"/>
                    <a:pt x="15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-995675" y="595825"/>
              <a:ext cx="220000" cy="713600"/>
            </a:xfrm>
            <a:custGeom>
              <a:avLst/>
              <a:gdLst/>
              <a:ahLst/>
              <a:cxnLst/>
              <a:rect l="l" t="t" r="r" b="b"/>
              <a:pathLst>
                <a:path w="8800" h="28544" extrusionOk="0">
                  <a:moveTo>
                    <a:pt x="8707" y="0"/>
                  </a:moveTo>
                  <a:cubicBezTo>
                    <a:pt x="8672" y="0"/>
                    <a:pt x="8642" y="16"/>
                    <a:pt x="8633" y="52"/>
                  </a:cubicBezTo>
                  <a:cubicBezTo>
                    <a:pt x="8609" y="124"/>
                    <a:pt x="6942" y="4827"/>
                    <a:pt x="6109" y="9613"/>
                  </a:cubicBezTo>
                  <a:cubicBezTo>
                    <a:pt x="6085" y="5160"/>
                    <a:pt x="4918" y="2612"/>
                    <a:pt x="4894" y="2576"/>
                  </a:cubicBezTo>
                  <a:cubicBezTo>
                    <a:pt x="4885" y="2551"/>
                    <a:pt x="4858" y="2531"/>
                    <a:pt x="4830" y="2531"/>
                  </a:cubicBezTo>
                  <a:cubicBezTo>
                    <a:pt x="4820" y="2531"/>
                    <a:pt x="4809" y="2534"/>
                    <a:pt x="4799" y="2541"/>
                  </a:cubicBezTo>
                  <a:cubicBezTo>
                    <a:pt x="4751" y="2552"/>
                    <a:pt x="4739" y="2600"/>
                    <a:pt x="4751" y="2648"/>
                  </a:cubicBezTo>
                  <a:cubicBezTo>
                    <a:pt x="4763" y="2672"/>
                    <a:pt x="6120" y="5589"/>
                    <a:pt x="5930" y="10684"/>
                  </a:cubicBezTo>
                  <a:lnTo>
                    <a:pt x="5930" y="10696"/>
                  </a:lnTo>
                  <a:cubicBezTo>
                    <a:pt x="5704" y="12197"/>
                    <a:pt x="5585" y="13673"/>
                    <a:pt x="5644" y="14983"/>
                  </a:cubicBezTo>
                  <a:cubicBezTo>
                    <a:pt x="3882" y="8815"/>
                    <a:pt x="203" y="4993"/>
                    <a:pt x="155" y="4946"/>
                  </a:cubicBezTo>
                  <a:cubicBezTo>
                    <a:pt x="138" y="4934"/>
                    <a:pt x="117" y="4928"/>
                    <a:pt x="96" y="4928"/>
                  </a:cubicBezTo>
                  <a:cubicBezTo>
                    <a:pt x="75" y="4928"/>
                    <a:pt x="54" y="4934"/>
                    <a:pt x="36" y="4946"/>
                  </a:cubicBezTo>
                  <a:cubicBezTo>
                    <a:pt x="1" y="4981"/>
                    <a:pt x="1" y="5029"/>
                    <a:pt x="36" y="5065"/>
                  </a:cubicBezTo>
                  <a:cubicBezTo>
                    <a:pt x="72" y="5124"/>
                    <a:pt x="5239" y="10458"/>
                    <a:pt x="6228" y="18721"/>
                  </a:cubicBezTo>
                  <a:cubicBezTo>
                    <a:pt x="6228" y="18733"/>
                    <a:pt x="6228" y="18733"/>
                    <a:pt x="6239" y="18745"/>
                  </a:cubicBezTo>
                  <a:cubicBezTo>
                    <a:pt x="6109" y="20924"/>
                    <a:pt x="6192" y="23019"/>
                    <a:pt x="6347" y="24710"/>
                  </a:cubicBezTo>
                  <a:cubicBezTo>
                    <a:pt x="5549" y="21829"/>
                    <a:pt x="3989" y="19912"/>
                    <a:pt x="3965" y="19888"/>
                  </a:cubicBezTo>
                  <a:cubicBezTo>
                    <a:pt x="3943" y="19873"/>
                    <a:pt x="3917" y="19863"/>
                    <a:pt x="3891" y="19863"/>
                  </a:cubicBezTo>
                  <a:cubicBezTo>
                    <a:pt x="3875" y="19863"/>
                    <a:pt x="3860" y="19867"/>
                    <a:pt x="3846" y="19876"/>
                  </a:cubicBezTo>
                  <a:cubicBezTo>
                    <a:pt x="3811" y="19912"/>
                    <a:pt x="3799" y="19947"/>
                    <a:pt x="3823" y="19995"/>
                  </a:cubicBezTo>
                  <a:cubicBezTo>
                    <a:pt x="3846" y="20031"/>
                    <a:pt x="5823" y="22436"/>
                    <a:pt x="6442" y="25948"/>
                  </a:cubicBezTo>
                  <a:cubicBezTo>
                    <a:pt x="6442" y="25960"/>
                    <a:pt x="6442" y="25960"/>
                    <a:pt x="6466" y="25960"/>
                  </a:cubicBezTo>
                  <a:cubicBezTo>
                    <a:pt x="6620" y="27472"/>
                    <a:pt x="6823" y="28437"/>
                    <a:pt x="6823" y="28484"/>
                  </a:cubicBezTo>
                  <a:cubicBezTo>
                    <a:pt x="6823" y="28520"/>
                    <a:pt x="6859" y="28544"/>
                    <a:pt x="6894" y="28544"/>
                  </a:cubicBezTo>
                  <a:lnTo>
                    <a:pt x="6906" y="28544"/>
                  </a:lnTo>
                  <a:cubicBezTo>
                    <a:pt x="6954" y="28520"/>
                    <a:pt x="6978" y="28496"/>
                    <a:pt x="6966" y="28448"/>
                  </a:cubicBezTo>
                  <a:cubicBezTo>
                    <a:pt x="6942" y="28329"/>
                    <a:pt x="4692" y="16352"/>
                    <a:pt x="8752" y="10149"/>
                  </a:cubicBezTo>
                  <a:cubicBezTo>
                    <a:pt x="8799" y="10101"/>
                    <a:pt x="8799" y="10053"/>
                    <a:pt x="8752" y="10030"/>
                  </a:cubicBezTo>
                  <a:cubicBezTo>
                    <a:pt x="8742" y="10015"/>
                    <a:pt x="8727" y="10009"/>
                    <a:pt x="8711" y="10009"/>
                  </a:cubicBezTo>
                  <a:cubicBezTo>
                    <a:pt x="8686" y="10009"/>
                    <a:pt x="8659" y="10025"/>
                    <a:pt x="8645" y="10053"/>
                  </a:cubicBezTo>
                  <a:cubicBezTo>
                    <a:pt x="7204" y="12244"/>
                    <a:pt x="6549" y="15161"/>
                    <a:pt x="6311" y="18007"/>
                  </a:cubicBezTo>
                  <a:cubicBezTo>
                    <a:pt x="6204" y="17257"/>
                    <a:pt x="6061" y="16542"/>
                    <a:pt x="5882" y="15864"/>
                  </a:cubicBezTo>
                  <a:lnTo>
                    <a:pt x="5882" y="15840"/>
                  </a:lnTo>
                  <a:cubicBezTo>
                    <a:pt x="5192" y="10232"/>
                    <a:pt x="8740" y="219"/>
                    <a:pt x="8787" y="112"/>
                  </a:cubicBezTo>
                  <a:cubicBezTo>
                    <a:pt x="8799" y="64"/>
                    <a:pt x="8787" y="28"/>
                    <a:pt x="8740" y="5"/>
                  </a:cubicBezTo>
                  <a:cubicBezTo>
                    <a:pt x="8729" y="2"/>
                    <a:pt x="8717" y="0"/>
                    <a:pt x="8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-993000" y="955500"/>
              <a:ext cx="124150" cy="184575"/>
            </a:xfrm>
            <a:custGeom>
              <a:avLst/>
              <a:gdLst/>
              <a:ahLst/>
              <a:cxnLst/>
              <a:rect l="l" t="t" r="r" b="b"/>
              <a:pathLst>
                <a:path w="4966" h="7383" extrusionOk="0">
                  <a:moveTo>
                    <a:pt x="1" y="0"/>
                  </a:moveTo>
                  <a:lnTo>
                    <a:pt x="1" y="0"/>
                  </a:lnTo>
                  <a:cubicBezTo>
                    <a:pt x="620" y="774"/>
                    <a:pt x="298" y="1298"/>
                    <a:pt x="1322" y="3739"/>
                  </a:cubicBezTo>
                  <a:cubicBezTo>
                    <a:pt x="2358" y="6156"/>
                    <a:pt x="4966" y="7382"/>
                    <a:pt x="4966" y="7382"/>
                  </a:cubicBezTo>
                  <a:cubicBezTo>
                    <a:pt x="4954" y="6692"/>
                    <a:pt x="4942" y="5084"/>
                    <a:pt x="3287" y="2691"/>
                  </a:cubicBezTo>
                  <a:cubicBezTo>
                    <a:pt x="1632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-838200" y="1021925"/>
              <a:ext cx="124125" cy="139575"/>
            </a:xfrm>
            <a:custGeom>
              <a:avLst/>
              <a:gdLst/>
              <a:ahLst/>
              <a:cxnLst/>
              <a:rect l="l" t="t" r="r" b="b"/>
              <a:pathLst>
                <a:path w="4965" h="5583" extrusionOk="0">
                  <a:moveTo>
                    <a:pt x="3997" y="0"/>
                  </a:moveTo>
                  <a:cubicBezTo>
                    <a:pt x="3443" y="0"/>
                    <a:pt x="2695" y="194"/>
                    <a:pt x="1869" y="939"/>
                  </a:cubicBezTo>
                  <a:cubicBezTo>
                    <a:pt x="167" y="2487"/>
                    <a:pt x="0" y="5582"/>
                    <a:pt x="0" y="5582"/>
                  </a:cubicBezTo>
                  <a:cubicBezTo>
                    <a:pt x="1453" y="4558"/>
                    <a:pt x="3060" y="3427"/>
                    <a:pt x="3298" y="2130"/>
                  </a:cubicBezTo>
                  <a:cubicBezTo>
                    <a:pt x="3536" y="844"/>
                    <a:pt x="4965" y="225"/>
                    <a:pt x="4965" y="225"/>
                  </a:cubicBezTo>
                  <a:cubicBezTo>
                    <a:pt x="4965" y="225"/>
                    <a:pt x="4594" y="0"/>
                    <a:pt x="39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-808450" y="667950"/>
              <a:ext cx="246175" cy="222075"/>
            </a:xfrm>
            <a:custGeom>
              <a:avLst/>
              <a:gdLst/>
              <a:ahLst/>
              <a:cxnLst/>
              <a:rect l="l" t="t" r="r" b="b"/>
              <a:pathLst>
                <a:path w="9847" h="8883" extrusionOk="0">
                  <a:moveTo>
                    <a:pt x="9061" y="1"/>
                  </a:moveTo>
                  <a:lnTo>
                    <a:pt x="9061" y="1"/>
                  </a:lnTo>
                  <a:cubicBezTo>
                    <a:pt x="9061" y="1"/>
                    <a:pt x="8347" y="1727"/>
                    <a:pt x="7502" y="2120"/>
                  </a:cubicBezTo>
                  <a:cubicBezTo>
                    <a:pt x="6656" y="2513"/>
                    <a:pt x="3811" y="2680"/>
                    <a:pt x="1906" y="4644"/>
                  </a:cubicBezTo>
                  <a:cubicBezTo>
                    <a:pt x="1" y="6609"/>
                    <a:pt x="334" y="8883"/>
                    <a:pt x="334" y="8883"/>
                  </a:cubicBezTo>
                  <a:cubicBezTo>
                    <a:pt x="1382" y="6906"/>
                    <a:pt x="3370" y="7061"/>
                    <a:pt x="6609" y="5513"/>
                  </a:cubicBezTo>
                  <a:cubicBezTo>
                    <a:pt x="9847" y="3966"/>
                    <a:pt x="9061" y="1"/>
                    <a:pt x="90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-801000" y="840600"/>
              <a:ext cx="112825" cy="65475"/>
            </a:xfrm>
            <a:custGeom>
              <a:avLst/>
              <a:gdLst/>
              <a:ahLst/>
              <a:cxnLst/>
              <a:rect l="l" t="t" r="r" b="b"/>
              <a:pathLst>
                <a:path w="4513" h="2619" extrusionOk="0">
                  <a:moveTo>
                    <a:pt x="4513" y="0"/>
                  </a:moveTo>
                  <a:cubicBezTo>
                    <a:pt x="4513" y="1"/>
                    <a:pt x="4082" y="907"/>
                    <a:pt x="2646" y="907"/>
                  </a:cubicBezTo>
                  <a:cubicBezTo>
                    <a:pt x="2610" y="907"/>
                    <a:pt x="2573" y="906"/>
                    <a:pt x="2536" y="905"/>
                  </a:cubicBezTo>
                  <a:cubicBezTo>
                    <a:pt x="2507" y="904"/>
                    <a:pt x="2477" y="904"/>
                    <a:pt x="2448" y="904"/>
                  </a:cubicBezTo>
                  <a:cubicBezTo>
                    <a:pt x="973" y="904"/>
                    <a:pt x="0" y="2060"/>
                    <a:pt x="0" y="2060"/>
                  </a:cubicBezTo>
                  <a:cubicBezTo>
                    <a:pt x="734" y="2459"/>
                    <a:pt x="1354" y="2619"/>
                    <a:pt x="1877" y="2619"/>
                  </a:cubicBezTo>
                  <a:cubicBezTo>
                    <a:pt x="3992" y="2619"/>
                    <a:pt x="4513" y="1"/>
                    <a:pt x="4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-1161475" y="664325"/>
              <a:ext cx="175175" cy="70275"/>
            </a:xfrm>
            <a:custGeom>
              <a:avLst/>
              <a:gdLst/>
              <a:ahLst/>
              <a:cxnLst/>
              <a:rect l="l" t="t" r="r" b="b"/>
              <a:pathLst>
                <a:path w="7007" h="2811" extrusionOk="0">
                  <a:moveTo>
                    <a:pt x="2031" y="1"/>
                  </a:moveTo>
                  <a:cubicBezTo>
                    <a:pt x="1859" y="1"/>
                    <a:pt x="1697" y="24"/>
                    <a:pt x="1549" y="74"/>
                  </a:cubicBezTo>
                  <a:cubicBezTo>
                    <a:pt x="1549" y="74"/>
                    <a:pt x="1" y="789"/>
                    <a:pt x="120" y="2706"/>
                  </a:cubicBezTo>
                  <a:cubicBezTo>
                    <a:pt x="120" y="2706"/>
                    <a:pt x="1388" y="1584"/>
                    <a:pt x="3170" y="1584"/>
                  </a:cubicBezTo>
                  <a:cubicBezTo>
                    <a:pt x="3925" y="1584"/>
                    <a:pt x="4773" y="1786"/>
                    <a:pt x="5656" y="2360"/>
                  </a:cubicBezTo>
                  <a:cubicBezTo>
                    <a:pt x="6142" y="2679"/>
                    <a:pt x="6414" y="2810"/>
                    <a:pt x="6519" y="2810"/>
                  </a:cubicBezTo>
                  <a:cubicBezTo>
                    <a:pt x="7007" y="2810"/>
                    <a:pt x="3926" y="1"/>
                    <a:pt x="20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-1123075" y="654500"/>
              <a:ext cx="230125" cy="218875"/>
            </a:xfrm>
            <a:custGeom>
              <a:avLst/>
              <a:gdLst/>
              <a:ahLst/>
              <a:cxnLst/>
              <a:rect l="l" t="t" r="r" b="b"/>
              <a:pathLst>
                <a:path w="9205" h="8755" extrusionOk="0">
                  <a:moveTo>
                    <a:pt x="1989" y="1"/>
                  </a:moveTo>
                  <a:cubicBezTo>
                    <a:pt x="1348" y="1"/>
                    <a:pt x="681" y="144"/>
                    <a:pt x="1" y="479"/>
                  </a:cubicBezTo>
                  <a:cubicBezTo>
                    <a:pt x="1" y="479"/>
                    <a:pt x="3001" y="1694"/>
                    <a:pt x="3906" y="3051"/>
                  </a:cubicBezTo>
                  <a:cubicBezTo>
                    <a:pt x="5561" y="5551"/>
                    <a:pt x="6883" y="8135"/>
                    <a:pt x="9204" y="8754"/>
                  </a:cubicBezTo>
                  <a:cubicBezTo>
                    <a:pt x="9204" y="8754"/>
                    <a:pt x="9085" y="6230"/>
                    <a:pt x="8192" y="4539"/>
                  </a:cubicBezTo>
                  <a:cubicBezTo>
                    <a:pt x="7456" y="3156"/>
                    <a:pt x="4998" y="1"/>
                    <a:pt x="19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-828100" y="454600"/>
              <a:ext cx="293525" cy="298225"/>
            </a:xfrm>
            <a:custGeom>
              <a:avLst/>
              <a:gdLst/>
              <a:ahLst/>
              <a:cxnLst/>
              <a:rect l="l" t="t" r="r" b="b"/>
              <a:pathLst>
                <a:path w="11741" h="11929" extrusionOk="0">
                  <a:moveTo>
                    <a:pt x="10765" y="1"/>
                  </a:moveTo>
                  <a:cubicBezTo>
                    <a:pt x="6695" y="1"/>
                    <a:pt x="2983" y="2923"/>
                    <a:pt x="1549" y="5415"/>
                  </a:cubicBezTo>
                  <a:cubicBezTo>
                    <a:pt x="1" y="8118"/>
                    <a:pt x="156" y="11928"/>
                    <a:pt x="156" y="11928"/>
                  </a:cubicBezTo>
                  <a:cubicBezTo>
                    <a:pt x="4049" y="9547"/>
                    <a:pt x="7216" y="5939"/>
                    <a:pt x="7454" y="3510"/>
                  </a:cubicBezTo>
                  <a:cubicBezTo>
                    <a:pt x="7692" y="1082"/>
                    <a:pt x="11740" y="58"/>
                    <a:pt x="11740" y="58"/>
                  </a:cubicBezTo>
                  <a:cubicBezTo>
                    <a:pt x="11414" y="19"/>
                    <a:pt x="11088" y="1"/>
                    <a:pt x="107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-1177250" y="452325"/>
              <a:ext cx="362275" cy="259425"/>
            </a:xfrm>
            <a:custGeom>
              <a:avLst/>
              <a:gdLst/>
              <a:ahLst/>
              <a:cxnLst/>
              <a:rect l="l" t="t" r="r" b="b"/>
              <a:pathLst>
                <a:path w="14491" h="10377" extrusionOk="0">
                  <a:moveTo>
                    <a:pt x="3908" y="1"/>
                  </a:moveTo>
                  <a:cubicBezTo>
                    <a:pt x="2484" y="1"/>
                    <a:pt x="1109" y="491"/>
                    <a:pt x="1" y="1780"/>
                  </a:cubicBezTo>
                  <a:cubicBezTo>
                    <a:pt x="1" y="1780"/>
                    <a:pt x="758" y="1623"/>
                    <a:pt x="1804" y="1623"/>
                  </a:cubicBezTo>
                  <a:cubicBezTo>
                    <a:pt x="3404" y="1623"/>
                    <a:pt x="5680" y="1989"/>
                    <a:pt x="6954" y="3840"/>
                  </a:cubicBezTo>
                  <a:cubicBezTo>
                    <a:pt x="9073" y="6911"/>
                    <a:pt x="9978" y="10293"/>
                    <a:pt x="12740" y="10376"/>
                  </a:cubicBezTo>
                  <a:cubicBezTo>
                    <a:pt x="12740" y="10376"/>
                    <a:pt x="14491" y="8804"/>
                    <a:pt x="12109" y="4435"/>
                  </a:cubicBezTo>
                  <a:cubicBezTo>
                    <a:pt x="11369" y="3098"/>
                    <a:pt x="7485" y="1"/>
                    <a:pt x="3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-1203150" y="473225"/>
              <a:ext cx="172675" cy="93850"/>
            </a:xfrm>
            <a:custGeom>
              <a:avLst/>
              <a:gdLst/>
              <a:ahLst/>
              <a:cxnLst/>
              <a:rect l="l" t="t" r="r" b="b"/>
              <a:pathLst>
                <a:path w="6907" h="3754" extrusionOk="0">
                  <a:moveTo>
                    <a:pt x="6906" y="1610"/>
                  </a:moveTo>
                  <a:cubicBezTo>
                    <a:pt x="6906" y="1610"/>
                    <a:pt x="6906" y="1611"/>
                    <a:pt x="6907" y="1611"/>
                  </a:cubicBezTo>
                  <a:cubicBezTo>
                    <a:pt x="6907" y="1611"/>
                    <a:pt x="6907" y="1611"/>
                    <a:pt x="6907" y="1610"/>
                  </a:cubicBezTo>
                  <a:cubicBezTo>
                    <a:pt x="6906" y="1610"/>
                    <a:pt x="6906" y="1610"/>
                    <a:pt x="6906" y="1610"/>
                  </a:cubicBezTo>
                  <a:close/>
                  <a:moveTo>
                    <a:pt x="3149" y="0"/>
                  </a:moveTo>
                  <a:cubicBezTo>
                    <a:pt x="2408" y="0"/>
                    <a:pt x="1662" y="249"/>
                    <a:pt x="1025" y="944"/>
                  </a:cubicBezTo>
                  <a:cubicBezTo>
                    <a:pt x="1025" y="944"/>
                    <a:pt x="1" y="2527"/>
                    <a:pt x="715" y="3754"/>
                  </a:cubicBezTo>
                  <a:cubicBezTo>
                    <a:pt x="715" y="3754"/>
                    <a:pt x="1794" y="1056"/>
                    <a:pt x="4573" y="1056"/>
                  </a:cubicBezTo>
                  <a:cubicBezTo>
                    <a:pt x="5247" y="1056"/>
                    <a:pt x="6022" y="1215"/>
                    <a:pt x="6906" y="1610"/>
                  </a:cubicBezTo>
                  <a:lnTo>
                    <a:pt x="6906" y="1610"/>
                  </a:lnTo>
                  <a:cubicBezTo>
                    <a:pt x="6866" y="1584"/>
                    <a:pt x="5019" y="0"/>
                    <a:pt x="3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-980500" y="1285000"/>
              <a:ext cx="263450" cy="300050"/>
            </a:xfrm>
            <a:custGeom>
              <a:avLst/>
              <a:gdLst/>
              <a:ahLst/>
              <a:cxnLst/>
              <a:rect l="l" t="t" r="r" b="b"/>
              <a:pathLst>
                <a:path w="10538" h="12002" extrusionOk="0">
                  <a:moveTo>
                    <a:pt x="191" y="0"/>
                  </a:moveTo>
                  <a:lnTo>
                    <a:pt x="191" y="7966"/>
                  </a:lnTo>
                  <a:cubicBezTo>
                    <a:pt x="191" y="7966"/>
                    <a:pt x="1" y="12002"/>
                    <a:pt x="5263" y="12002"/>
                  </a:cubicBezTo>
                  <a:lnTo>
                    <a:pt x="5287" y="12002"/>
                  </a:lnTo>
                  <a:cubicBezTo>
                    <a:pt x="10538" y="11990"/>
                    <a:pt x="10359" y="7966"/>
                    <a:pt x="10359" y="7966"/>
                  </a:cubicBezTo>
                  <a:lnTo>
                    <a:pt x="103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13"/>
          <p:cNvSpPr/>
          <p:nvPr/>
        </p:nvSpPr>
        <p:spPr>
          <a:xfrm>
            <a:off x="8426310" y="283940"/>
            <a:ext cx="137772" cy="137800"/>
          </a:xfrm>
          <a:custGeom>
            <a:avLst/>
            <a:gdLst/>
            <a:ahLst/>
            <a:cxnLst/>
            <a:rect l="l" t="t" r="r" b="b"/>
            <a:pathLst>
              <a:path w="2775" h="2775" extrusionOk="0">
                <a:moveTo>
                  <a:pt x="1382" y="0"/>
                </a:moveTo>
                <a:cubicBezTo>
                  <a:pt x="620" y="0"/>
                  <a:pt x="0" y="619"/>
                  <a:pt x="0" y="1393"/>
                </a:cubicBezTo>
                <a:cubicBezTo>
                  <a:pt x="0" y="2155"/>
                  <a:pt x="620" y="2774"/>
                  <a:pt x="1382" y="2774"/>
                </a:cubicBezTo>
                <a:cubicBezTo>
                  <a:pt x="2155" y="2774"/>
                  <a:pt x="2775" y="2155"/>
                  <a:pt x="2775" y="1393"/>
                </a:cubicBezTo>
                <a:cubicBezTo>
                  <a:pt x="2775" y="619"/>
                  <a:pt x="2155" y="0"/>
                  <a:pt x="13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3"/>
          <p:cNvSpPr/>
          <p:nvPr/>
        </p:nvSpPr>
        <p:spPr>
          <a:xfrm>
            <a:off x="8649702" y="88926"/>
            <a:ext cx="67999" cy="68830"/>
          </a:xfrm>
          <a:custGeom>
            <a:avLst/>
            <a:gdLst/>
            <a:ahLst/>
            <a:cxnLst/>
            <a:rect l="l" t="t" r="r" b="b"/>
            <a:pathLst>
              <a:path w="1060" h="1073" extrusionOk="0">
                <a:moveTo>
                  <a:pt x="536" y="1"/>
                </a:moveTo>
                <a:cubicBezTo>
                  <a:pt x="238" y="1"/>
                  <a:pt x="0" y="239"/>
                  <a:pt x="0" y="536"/>
                </a:cubicBezTo>
                <a:cubicBezTo>
                  <a:pt x="0" y="834"/>
                  <a:pt x="238" y="1072"/>
                  <a:pt x="536" y="1072"/>
                </a:cubicBezTo>
                <a:cubicBezTo>
                  <a:pt x="822" y="1072"/>
                  <a:pt x="1060" y="834"/>
                  <a:pt x="1060" y="536"/>
                </a:cubicBezTo>
                <a:cubicBezTo>
                  <a:pt x="1060" y="239"/>
                  <a:pt x="822" y="1"/>
                  <a:pt x="5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3"/>
          <p:cNvSpPr/>
          <p:nvPr/>
        </p:nvSpPr>
        <p:spPr>
          <a:xfrm>
            <a:off x="8649702" y="727101"/>
            <a:ext cx="67999" cy="68830"/>
          </a:xfrm>
          <a:custGeom>
            <a:avLst/>
            <a:gdLst/>
            <a:ahLst/>
            <a:cxnLst/>
            <a:rect l="l" t="t" r="r" b="b"/>
            <a:pathLst>
              <a:path w="1060" h="1073" extrusionOk="0">
                <a:moveTo>
                  <a:pt x="536" y="1"/>
                </a:moveTo>
                <a:cubicBezTo>
                  <a:pt x="238" y="1"/>
                  <a:pt x="0" y="239"/>
                  <a:pt x="0" y="536"/>
                </a:cubicBezTo>
                <a:cubicBezTo>
                  <a:pt x="0" y="834"/>
                  <a:pt x="238" y="1072"/>
                  <a:pt x="536" y="1072"/>
                </a:cubicBezTo>
                <a:cubicBezTo>
                  <a:pt x="822" y="1072"/>
                  <a:pt x="1060" y="834"/>
                  <a:pt x="1060" y="536"/>
                </a:cubicBezTo>
                <a:cubicBezTo>
                  <a:pt x="1060" y="239"/>
                  <a:pt x="822" y="1"/>
                  <a:pt x="5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3"/>
          <p:cNvSpPr/>
          <p:nvPr/>
        </p:nvSpPr>
        <p:spPr>
          <a:xfrm>
            <a:off x="7563852" y="152026"/>
            <a:ext cx="67999" cy="68830"/>
          </a:xfrm>
          <a:custGeom>
            <a:avLst/>
            <a:gdLst/>
            <a:ahLst/>
            <a:cxnLst/>
            <a:rect l="l" t="t" r="r" b="b"/>
            <a:pathLst>
              <a:path w="1060" h="1073" extrusionOk="0">
                <a:moveTo>
                  <a:pt x="536" y="1"/>
                </a:moveTo>
                <a:cubicBezTo>
                  <a:pt x="238" y="1"/>
                  <a:pt x="0" y="239"/>
                  <a:pt x="0" y="536"/>
                </a:cubicBezTo>
                <a:cubicBezTo>
                  <a:pt x="0" y="834"/>
                  <a:pt x="238" y="1072"/>
                  <a:pt x="536" y="1072"/>
                </a:cubicBezTo>
                <a:cubicBezTo>
                  <a:pt x="822" y="1072"/>
                  <a:pt x="1060" y="834"/>
                  <a:pt x="1060" y="536"/>
                </a:cubicBezTo>
                <a:cubicBezTo>
                  <a:pt x="1060" y="239"/>
                  <a:pt x="822" y="1"/>
                  <a:pt x="5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" name="Google Shape;193;p13"/>
          <p:cNvGrpSpPr/>
          <p:nvPr/>
        </p:nvGrpSpPr>
        <p:grpSpPr>
          <a:xfrm>
            <a:off x="8420771" y="2059449"/>
            <a:ext cx="725121" cy="1155159"/>
            <a:chOff x="8268309" y="1814374"/>
            <a:chExt cx="725121" cy="1155159"/>
          </a:xfrm>
        </p:grpSpPr>
        <p:sp>
          <p:nvSpPr>
            <p:cNvPr id="194" name="Google Shape;194;p13"/>
            <p:cNvSpPr/>
            <p:nvPr/>
          </p:nvSpPr>
          <p:spPr>
            <a:xfrm rot="1125519">
              <a:off x="8420511" y="2201319"/>
              <a:ext cx="382356" cy="726017"/>
            </a:xfrm>
            <a:custGeom>
              <a:avLst/>
              <a:gdLst/>
              <a:ahLst/>
              <a:cxnLst/>
              <a:rect l="l" t="t" r="r" b="b"/>
              <a:pathLst>
                <a:path w="12253" h="23266" extrusionOk="0">
                  <a:moveTo>
                    <a:pt x="513" y="1"/>
                  </a:moveTo>
                  <a:cubicBezTo>
                    <a:pt x="513" y="1"/>
                    <a:pt x="1" y="703"/>
                    <a:pt x="917" y="1239"/>
                  </a:cubicBezTo>
                  <a:cubicBezTo>
                    <a:pt x="1822" y="1751"/>
                    <a:pt x="1656" y="7871"/>
                    <a:pt x="1656" y="7871"/>
                  </a:cubicBezTo>
                  <a:lnTo>
                    <a:pt x="1656" y="19705"/>
                  </a:lnTo>
                  <a:cubicBezTo>
                    <a:pt x="1656" y="19705"/>
                    <a:pt x="1489" y="23265"/>
                    <a:pt x="6132" y="23265"/>
                  </a:cubicBezTo>
                  <a:cubicBezTo>
                    <a:pt x="10776" y="23265"/>
                    <a:pt x="10609" y="19705"/>
                    <a:pt x="10609" y="19705"/>
                  </a:cubicBezTo>
                  <a:lnTo>
                    <a:pt x="10609" y="7871"/>
                  </a:lnTo>
                  <a:cubicBezTo>
                    <a:pt x="10609" y="7871"/>
                    <a:pt x="10454" y="1751"/>
                    <a:pt x="11359" y="1239"/>
                  </a:cubicBezTo>
                  <a:cubicBezTo>
                    <a:pt x="12252" y="703"/>
                    <a:pt x="11740" y="1"/>
                    <a:pt x="117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 rot="1125519">
              <a:off x="8381541" y="1873662"/>
              <a:ext cx="498657" cy="786586"/>
            </a:xfrm>
            <a:custGeom>
              <a:avLst/>
              <a:gdLst/>
              <a:ahLst/>
              <a:cxnLst/>
              <a:rect l="l" t="t" r="r" b="b"/>
              <a:pathLst>
                <a:path w="15980" h="25207" extrusionOk="0">
                  <a:moveTo>
                    <a:pt x="10466" y="1"/>
                  </a:moveTo>
                  <a:cubicBezTo>
                    <a:pt x="10466" y="1"/>
                    <a:pt x="7252" y="2811"/>
                    <a:pt x="9490" y="6323"/>
                  </a:cubicBezTo>
                  <a:cubicBezTo>
                    <a:pt x="9800" y="7383"/>
                    <a:pt x="10050" y="9062"/>
                    <a:pt x="9681" y="11324"/>
                  </a:cubicBezTo>
                  <a:cubicBezTo>
                    <a:pt x="8919" y="9133"/>
                    <a:pt x="7966" y="7454"/>
                    <a:pt x="7383" y="6561"/>
                  </a:cubicBezTo>
                  <a:cubicBezTo>
                    <a:pt x="7371" y="5918"/>
                    <a:pt x="7061" y="1799"/>
                    <a:pt x="1965" y="549"/>
                  </a:cubicBezTo>
                  <a:lnTo>
                    <a:pt x="1965" y="549"/>
                  </a:lnTo>
                  <a:cubicBezTo>
                    <a:pt x="1965" y="549"/>
                    <a:pt x="2013" y="5918"/>
                    <a:pt x="7240" y="6621"/>
                  </a:cubicBezTo>
                  <a:cubicBezTo>
                    <a:pt x="7430" y="6930"/>
                    <a:pt x="7680" y="7347"/>
                    <a:pt x="7966" y="7859"/>
                  </a:cubicBezTo>
                  <a:cubicBezTo>
                    <a:pt x="7556" y="7594"/>
                    <a:pt x="6324" y="6906"/>
                    <a:pt x="4653" y="6906"/>
                  </a:cubicBezTo>
                  <a:cubicBezTo>
                    <a:pt x="3318" y="6906"/>
                    <a:pt x="1703" y="7345"/>
                    <a:pt x="1" y="8788"/>
                  </a:cubicBezTo>
                  <a:cubicBezTo>
                    <a:pt x="1" y="8788"/>
                    <a:pt x="1681" y="9976"/>
                    <a:pt x="3818" y="9976"/>
                  </a:cubicBezTo>
                  <a:cubicBezTo>
                    <a:pt x="5150" y="9976"/>
                    <a:pt x="6659" y="9514"/>
                    <a:pt x="8049" y="8014"/>
                  </a:cubicBezTo>
                  <a:cubicBezTo>
                    <a:pt x="8883" y="9585"/>
                    <a:pt x="9907" y="11907"/>
                    <a:pt x="10395" y="14646"/>
                  </a:cubicBezTo>
                  <a:cubicBezTo>
                    <a:pt x="9954" y="19265"/>
                    <a:pt x="9978" y="24409"/>
                    <a:pt x="9978" y="24730"/>
                  </a:cubicBezTo>
                  <a:cubicBezTo>
                    <a:pt x="9978" y="25004"/>
                    <a:pt x="10181" y="25206"/>
                    <a:pt x="10455" y="25206"/>
                  </a:cubicBezTo>
                  <a:cubicBezTo>
                    <a:pt x="10716" y="25206"/>
                    <a:pt x="10931" y="25004"/>
                    <a:pt x="10931" y="24730"/>
                  </a:cubicBezTo>
                  <a:cubicBezTo>
                    <a:pt x="10931" y="24647"/>
                    <a:pt x="10919" y="17146"/>
                    <a:pt x="11657" y="12110"/>
                  </a:cubicBezTo>
                  <a:cubicBezTo>
                    <a:pt x="12431" y="12014"/>
                    <a:pt x="15396" y="11312"/>
                    <a:pt x="15979" y="7371"/>
                  </a:cubicBezTo>
                  <a:lnTo>
                    <a:pt x="15979" y="7371"/>
                  </a:lnTo>
                  <a:cubicBezTo>
                    <a:pt x="15979" y="7371"/>
                    <a:pt x="13395" y="7633"/>
                    <a:pt x="12169" y="9704"/>
                  </a:cubicBezTo>
                  <a:cubicBezTo>
                    <a:pt x="12240" y="9431"/>
                    <a:pt x="12312" y="9193"/>
                    <a:pt x="12383" y="8978"/>
                  </a:cubicBezTo>
                  <a:cubicBezTo>
                    <a:pt x="12479" y="8716"/>
                    <a:pt x="12360" y="8454"/>
                    <a:pt x="12110" y="8359"/>
                  </a:cubicBezTo>
                  <a:cubicBezTo>
                    <a:pt x="12053" y="8341"/>
                    <a:pt x="11997" y="8333"/>
                    <a:pt x="11943" y="8333"/>
                  </a:cubicBezTo>
                  <a:cubicBezTo>
                    <a:pt x="11743" y="8333"/>
                    <a:pt x="11565" y="8448"/>
                    <a:pt x="11490" y="8645"/>
                  </a:cubicBezTo>
                  <a:cubicBezTo>
                    <a:pt x="11014" y="9931"/>
                    <a:pt x="10693" y="11931"/>
                    <a:pt x="10466" y="14110"/>
                  </a:cubicBezTo>
                  <a:cubicBezTo>
                    <a:pt x="10288" y="13241"/>
                    <a:pt x="10062" y="12407"/>
                    <a:pt x="9800" y="11657"/>
                  </a:cubicBezTo>
                  <a:cubicBezTo>
                    <a:pt x="10216" y="9300"/>
                    <a:pt x="9990" y="7549"/>
                    <a:pt x="9681" y="6418"/>
                  </a:cubicBezTo>
                  <a:cubicBezTo>
                    <a:pt x="10133" y="5978"/>
                    <a:pt x="12324" y="3656"/>
                    <a:pt x="10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 rot="1125519">
              <a:off x="8423577" y="2605567"/>
              <a:ext cx="250795" cy="286868"/>
            </a:xfrm>
            <a:custGeom>
              <a:avLst/>
              <a:gdLst/>
              <a:ahLst/>
              <a:cxnLst/>
              <a:rect l="l" t="t" r="r" b="b"/>
              <a:pathLst>
                <a:path w="8037" h="9193" extrusionOk="0">
                  <a:moveTo>
                    <a:pt x="131" y="1"/>
                  </a:moveTo>
                  <a:lnTo>
                    <a:pt x="131" y="6097"/>
                  </a:lnTo>
                  <a:cubicBezTo>
                    <a:pt x="131" y="6097"/>
                    <a:pt x="0" y="9169"/>
                    <a:pt x="4012" y="9193"/>
                  </a:cubicBezTo>
                  <a:cubicBezTo>
                    <a:pt x="8037" y="9193"/>
                    <a:pt x="7894" y="6097"/>
                    <a:pt x="7894" y="6097"/>
                  </a:cubicBezTo>
                  <a:lnTo>
                    <a:pt x="78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13"/>
          <p:cNvSpPr/>
          <p:nvPr/>
        </p:nvSpPr>
        <p:spPr>
          <a:xfrm>
            <a:off x="8855647" y="1830265"/>
            <a:ext cx="137772" cy="137800"/>
          </a:xfrm>
          <a:custGeom>
            <a:avLst/>
            <a:gdLst/>
            <a:ahLst/>
            <a:cxnLst/>
            <a:rect l="l" t="t" r="r" b="b"/>
            <a:pathLst>
              <a:path w="2775" h="2775" extrusionOk="0">
                <a:moveTo>
                  <a:pt x="1382" y="0"/>
                </a:moveTo>
                <a:cubicBezTo>
                  <a:pt x="620" y="0"/>
                  <a:pt x="0" y="619"/>
                  <a:pt x="0" y="1393"/>
                </a:cubicBezTo>
                <a:cubicBezTo>
                  <a:pt x="0" y="2155"/>
                  <a:pt x="620" y="2774"/>
                  <a:pt x="1382" y="2774"/>
                </a:cubicBezTo>
                <a:cubicBezTo>
                  <a:pt x="2155" y="2774"/>
                  <a:pt x="2775" y="2155"/>
                  <a:pt x="2775" y="1393"/>
                </a:cubicBezTo>
                <a:cubicBezTo>
                  <a:pt x="2775" y="619"/>
                  <a:pt x="2155" y="0"/>
                  <a:pt x="13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3"/>
          <p:cNvSpPr/>
          <p:nvPr/>
        </p:nvSpPr>
        <p:spPr>
          <a:xfrm>
            <a:off x="8560802" y="2050613"/>
            <a:ext cx="67999" cy="68830"/>
          </a:xfrm>
          <a:custGeom>
            <a:avLst/>
            <a:gdLst/>
            <a:ahLst/>
            <a:cxnLst/>
            <a:rect l="l" t="t" r="r" b="b"/>
            <a:pathLst>
              <a:path w="1060" h="1073" extrusionOk="0">
                <a:moveTo>
                  <a:pt x="536" y="1"/>
                </a:moveTo>
                <a:cubicBezTo>
                  <a:pt x="238" y="1"/>
                  <a:pt x="0" y="239"/>
                  <a:pt x="0" y="536"/>
                </a:cubicBezTo>
                <a:cubicBezTo>
                  <a:pt x="0" y="834"/>
                  <a:pt x="238" y="1072"/>
                  <a:pt x="536" y="1072"/>
                </a:cubicBezTo>
                <a:cubicBezTo>
                  <a:pt x="822" y="1072"/>
                  <a:pt x="1060" y="834"/>
                  <a:pt x="1060" y="536"/>
                </a:cubicBezTo>
                <a:cubicBezTo>
                  <a:pt x="1060" y="239"/>
                  <a:pt x="822" y="1"/>
                  <a:pt x="5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3"/>
          <p:cNvSpPr/>
          <p:nvPr/>
        </p:nvSpPr>
        <p:spPr>
          <a:xfrm>
            <a:off x="8890527" y="3305976"/>
            <a:ext cx="67999" cy="68830"/>
          </a:xfrm>
          <a:custGeom>
            <a:avLst/>
            <a:gdLst/>
            <a:ahLst/>
            <a:cxnLst/>
            <a:rect l="l" t="t" r="r" b="b"/>
            <a:pathLst>
              <a:path w="1060" h="1073" extrusionOk="0">
                <a:moveTo>
                  <a:pt x="536" y="1"/>
                </a:moveTo>
                <a:cubicBezTo>
                  <a:pt x="238" y="1"/>
                  <a:pt x="0" y="239"/>
                  <a:pt x="0" y="536"/>
                </a:cubicBezTo>
                <a:cubicBezTo>
                  <a:pt x="0" y="834"/>
                  <a:pt x="238" y="1072"/>
                  <a:pt x="536" y="1072"/>
                </a:cubicBezTo>
                <a:cubicBezTo>
                  <a:pt x="822" y="1072"/>
                  <a:pt x="1060" y="834"/>
                  <a:pt x="1060" y="536"/>
                </a:cubicBezTo>
                <a:cubicBezTo>
                  <a:pt x="1060" y="239"/>
                  <a:pt x="822" y="1"/>
                  <a:pt x="5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" name="Google Shape;200;p13"/>
          <p:cNvGrpSpPr/>
          <p:nvPr/>
        </p:nvGrpSpPr>
        <p:grpSpPr>
          <a:xfrm>
            <a:off x="178893" y="180292"/>
            <a:ext cx="1476421" cy="195029"/>
            <a:chOff x="213125" y="197550"/>
            <a:chExt cx="1737375" cy="229500"/>
          </a:xfrm>
        </p:grpSpPr>
        <p:cxnSp>
          <p:nvCxnSpPr>
            <p:cNvPr id="201" name="Google Shape;201;p13"/>
            <p:cNvCxnSpPr/>
            <p:nvPr/>
          </p:nvCxnSpPr>
          <p:spPr>
            <a:xfrm flipH="1">
              <a:off x="21312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02;p13"/>
            <p:cNvCxnSpPr/>
            <p:nvPr/>
          </p:nvCxnSpPr>
          <p:spPr>
            <a:xfrm flipH="1">
              <a:off x="35901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13"/>
            <p:cNvCxnSpPr/>
            <p:nvPr/>
          </p:nvCxnSpPr>
          <p:spPr>
            <a:xfrm flipH="1">
              <a:off x="504902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4" name="Google Shape;204;p13"/>
            <p:cNvCxnSpPr/>
            <p:nvPr/>
          </p:nvCxnSpPr>
          <p:spPr>
            <a:xfrm flipH="1">
              <a:off x="65079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" name="Google Shape;205;p13"/>
            <p:cNvCxnSpPr/>
            <p:nvPr/>
          </p:nvCxnSpPr>
          <p:spPr>
            <a:xfrm flipH="1">
              <a:off x="79668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06;p13"/>
            <p:cNvCxnSpPr/>
            <p:nvPr/>
          </p:nvCxnSpPr>
          <p:spPr>
            <a:xfrm flipH="1">
              <a:off x="942568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" name="Google Shape;207;p13"/>
            <p:cNvCxnSpPr/>
            <p:nvPr/>
          </p:nvCxnSpPr>
          <p:spPr>
            <a:xfrm flipH="1">
              <a:off x="1088457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" name="Google Shape;208;p13"/>
            <p:cNvCxnSpPr/>
            <p:nvPr/>
          </p:nvCxnSpPr>
          <p:spPr>
            <a:xfrm flipH="1">
              <a:off x="123434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9" name="Google Shape;209;p13"/>
            <p:cNvCxnSpPr/>
            <p:nvPr/>
          </p:nvCxnSpPr>
          <p:spPr>
            <a:xfrm flipH="1">
              <a:off x="138023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0" name="Google Shape;210;p13"/>
            <p:cNvCxnSpPr/>
            <p:nvPr/>
          </p:nvCxnSpPr>
          <p:spPr>
            <a:xfrm flipH="1">
              <a:off x="1526123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1" name="Google Shape;211;p13"/>
            <p:cNvCxnSpPr/>
            <p:nvPr/>
          </p:nvCxnSpPr>
          <p:spPr>
            <a:xfrm flipH="1">
              <a:off x="167201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2" name="Google Shape;212;p13"/>
            <p:cNvCxnSpPr/>
            <p:nvPr/>
          </p:nvCxnSpPr>
          <p:spPr>
            <a:xfrm flipH="1">
              <a:off x="181790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13" name="Google Shape;213;p13"/>
          <p:cNvSpPr/>
          <p:nvPr/>
        </p:nvSpPr>
        <p:spPr>
          <a:xfrm>
            <a:off x="168675" y="4821473"/>
            <a:ext cx="717820" cy="166342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3"/>
          <p:cNvSpPr/>
          <p:nvPr/>
        </p:nvSpPr>
        <p:spPr>
          <a:xfrm>
            <a:off x="6558293" y="151464"/>
            <a:ext cx="531642" cy="107135"/>
          </a:xfrm>
          <a:custGeom>
            <a:avLst/>
            <a:gdLst/>
            <a:ahLst/>
            <a:cxnLst/>
            <a:rect l="l" t="t" r="r" b="b"/>
            <a:pathLst>
              <a:path w="18182" h="3664" extrusionOk="0">
                <a:moveTo>
                  <a:pt x="5986" y="1"/>
                </a:moveTo>
                <a:cubicBezTo>
                  <a:pt x="5760" y="1"/>
                  <a:pt x="5535" y="15"/>
                  <a:pt x="5310" y="44"/>
                </a:cubicBezTo>
                <a:cubicBezTo>
                  <a:pt x="3239" y="318"/>
                  <a:pt x="1346" y="1711"/>
                  <a:pt x="0" y="3664"/>
                </a:cubicBezTo>
                <a:lnTo>
                  <a:pt x="18181" y="3664"/>
                </a:lnTo>
                <a:cubicBezTo>
                  <a:pt x="17514" y="2878"/>
                  <a:pt x="16621" y="2366"/>
                  <a:pt x="15716" y="2247"/>
                </a:cubicBezTo>
                <a:cubicBezTo>
                  <a:pt x="15503" y="2214"/>
                  <a:pt x="15288" y="2198"/>
                  <a:pt x="15073" y="2198"/>
                </a:cubicBezTo>
                <a:cubicBezTo>
                  <a:pt x="13796" y="2198"/>
                  <a:pt x="12503" y="2752"/>
                  <a:pt x="11454" y="3628"/>
                </a:cubicBezTo>
                <a:cubicBezTo>
                  <a:pt x="10354" y="1331"/>
                  <a:pt x="8160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"/>
          <p:cNvSpPr txBox="1">
            <a:spLocks noGrp="1"/>
          </p:cNvSpPr>
          <p:nvPr>
            <p:ph type="title"/>
          </p:nvPr>
        </p:nvSpPr>
        <p:spPr>
          <a:xfrm>
            <a:off x="3384650" y="2648075"/>
            <a:ext cx="44727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 b="1"/>
            </a:lvl9pPr>
          </a:lstStyle>
          <a:p>
            <a:endParaRPr/>
          </a:p>
        </p:txBody>
      </p:sp>
      <p:sp>
        <p:nvSpPr>
          <p:cNvPr id="217" name="Google Shape;217;p14"/>
          <p:cNvSpPr txBox="1">
            <a:spLocks noGrp="1"/>
          </p:cNvSpPr>
          <p:nvPr>
            <p:ph type="subTitle" idx="1"/>
          </p:nvPr>
        </p:nvSpPr>
        <p:spPr>
          <a:xfrm>
            <a:off x="3384650" y="860350"/>
            <a:ext cx="4472700" cy="16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218" name="Google Shape;218;p14"/>
          <p:cNvSpPr/>
          <p:nvPr/>
        </p:nvSpPr>
        <p:spPr>
          <a:xfrm rot="10800000" flipH="1">
            <a:off x="50" y="2576666"/>
            <a:ext cx="4296791" cy="2566834"/>
          </a:xfrm>
          <a:custGeom>
            <a:avLst/>
            <a:gdLst/>
            <a:ahLst/>
            <a:cxnLst/>
            <a:rect l="l" t="t" r="r" b="b"/>
            <a:pathLst>
              <a:path w="36315" h="21694" extrusionOk="0">
                <a:moveTo>
                  <a:pt x="0" y="1"/>
                </a:moveTo>
                <a:lnTo>
                  <a:pt x="0" y="21694"/>
                </a:lnTo>
                <a:cubicBezTo>
                  <a:pt x="1548" y="21682"/>
                  <a:pt x="3096" y="21504"/>
                  <a:pt x="4620" y="21182"/>
                </a:cubicBezTo>
                <a:cubicBezTo>
                  <a:pt x="5406" y="21015"/>
                  <a:pt x="6203" y="20789"/>
                  <a:pt x="6858" y="20325"/>
                </a:cubicBezTo>
                <a:cubicBezTo>
                  <a:pt x="8192" y="19396"/>
                  <a:pt x="8692" y="17634"/>
                  <a:pt x="9918" y="16574"/>
                </a:cubicBezTo>
                <a:cubicBezTo>
                  <a:pt x="11549" y="15181"/>
                  <a:pt x="13942" y="15336"/>
                  <a:pt x="16085" y="15098"/>
                </a:cubicBezTo>
                <a:cubicBezTo>
                  <a:pt x="19241" y="14741"/>
                  <a:pt x="22253" y="13276"/>
                  <a:pt x="24479" y="11026"/>
                </a:cubicBezTo>
                <a:cubicBezTo>
                  <a:pt x="26742" y="8716"/>
                  <a:pt x="28170" y="5704"/>
                  <a:pt x="30492" y="3454"/>
                </a:cubicBezTo>
                <a:cubicBezTo>
                  <a:pt x="32147" y="1846"/>
                  <a:pt x="34147" y="739"/>
                  <a:pt x="36314" y="1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4"/>
          <p:cNvSpPr/>
          <p:nvPr/>
        </p:nvSpPr>
        <p:spPr>
          <a:xfrm flipH="1">
            <a:off x="5877282" y="-2"/>
            <a:ext cx="3266716" cy="1951484"/>
          </a:xfrm>
          <a:custGeom>
            <a:avLst/>
            <a:gdLst/>
            <a:ahLst/>
            <a:cxnLst/>
            <a:rect l="l" t="t" r="r" b="b"/>
            <a:pathLst>
              <a:path w="36315" h="21694" extrusionOk="0">
                <a:moveTo>
                  <a:pt x="0" y="1"/>
                </a:moveTo>
                <a:lnTo>
                  <a:pt x="0" y="21694"/>
                </a:lnTo>
                <a:cubicBezTo>
                  <a:pt x="1548" y="21682"/>
                  <a:pt x="3096" y="21504"/>
                  <a:pt x="4620" y="21182"/>
                </a:cubicBezTo>
                <a:cubicBezTo>
                  <a:pt x="5406" y="21015"/>
                  <a:pt x="6203" y="20789"/>
                  <a:pt x="6858" y="20325"/>
                </a:cubicBezTo>
                <a:cubicBezTo>
                  <a:pt x="8192" y="19396"/>
                  <a:pt x="8692" y="17634"/>
                  <a:pt x="9918" y="16574"/>
                </a:cubicBezTo>
                <a:cubicBezTo>
                  <a:pt x="11549" y="15181"/>
                  <a:pt x="13942" y="15336"/>
                  <a:pt x="16085" y="15098"/>
                </a:cubicBezTo>
                <a:cubicBezTo>
                  <a:pt x="19241" y="14741"/>
                  <a:pt x="22253" y="13276"/>
                  <a:pt x="24479" y="11026"/>
                </a:cubicBezTo>
                <a:cubicBezTo>
                  <a:pt x="26742" y="8716"/>
                  <a:pt x="28170" y="5704"/>
                  <a:pt x="30492" y="3454"/>
                </a:cubicBezTo>
                <a:cubicBezTo>
                  <a:pt x="32147" y="1846"/>
                  <a:pt x="34147" y="739"/>
                  <a:pt x="36314" y="1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" name="Google Shape;220;p14"/>
          <p:cNvGrpSpPr/>
          <p:nvPr/>
        </p:nvGrpSpPr>
        <p:grpSpPr>
          <a:xfrm>
            <a:off x="241124" y="1906347"/>
            <a:ext cx="365620" cy="365620"/>
            <a:chOff x="292035" y="246950"/>
            <a:chExt cx="461700" cy="461700"/>
          </a:xfrm>
        </p:grpSpPr>
        <p:sp>
          <p:nvSpPr>
            <p:cNvPr id="221" name="Google Shape;221;p14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4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14"/>
          <p:cNvGrpSpPr/>
          <p:nvPr/>
        </p:nvGrpSpPr>
        <p:grpSpPr>
          <a:xfrm>
            <a:off x="4904874" y="4540597"/>
            <a:ext cx="365620" cy="365620"/>
            <a:chOff x="292035" y="246950"/>
            <a:chExt cx="461700" cy="461700"/>
          </a:xfrm>
        </p:grpSpPr>
        <p:sp>
          <p:nvSpPr>
            <p:cNvPr id="226" name="Google Shape;226;p14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300" y="452325"/>
            <a:ext cx="770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300" y="1152475"/>
            <a:ext cx="7703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6" r:id="rId10"/>
    <p:sldLayoutId id="2147483670" r:id="rId11"/>
    <p:sldLayoutId id="2147483674" r:id="rId12"/>
    <p:sldLayoutId id="2147483675" r:id="rId13"/>
    <p:sldLayoutId id="2147483678" r:id="rId14"/>
    <p:sldLayoutId id="2147483679" r:id="rId15"/>
    <p:sldLayoutId id="2147483680" r:id="rId16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0.jpe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2"/>
          <p:cNvSpPr/>
          <p:nvPr/>
        </p:nvSpPr>
        <p:spPr>
          <a:xfrm>
            <a:off x="1660949" y="2301724"/>
            <a:ext cx="5402835" cy="2594446"/>
          </a:xfrm>
          <a:custGeom>
            <a:avLst/>
            <a:gdLst/>
            <a:ahLst/>
            <a:cxnLst/>
            <a:rect l="l" t="t" r="r" b="b"/>
            <a:pathLst>
              <a:path w="97811" h="57680" extrusionOk="0">
                <a:moveTo>
                  <a:pt x="47397" y="1"/>
                </a:moveTo>
                <a:cubicBezTo>
                  <a:pt x="44613" y="1"/>
                  <a:pt x="41772" y="720"/>
                  <a:pt x="39267" y="1935"/>
                </a:cubicBezTo>
                <a:cubicBezTo>
                  <a:pt x="34516" y="4221"/>
                  <a:pt x="30742" y="8042"/>
                  <a:pt x="27099" y="11840"/>
                </a:cubicBezTo>
                <a:cubicBezTo>
                  <a:pt x="23467" y="15639"/>
                  <a:pt x="19860" y="19568"/>
                  <a:pt x="15288" y="22199"/>
                </a:cubicBezTo>
                <a:cubicBezTo>
                  <a:pt x="11859" y="24175"/>
                  <a:pt x="7918" y="25402"/>
                  <a:pt x="5060" y="28116"/>
                </a:cubicBezTo>
                <a:cubicBezTo>
                  <a:pt x="1048" y="31950"/>
                  <a:pt x="0" y="38177"/>
                  <a:pt x="1524" y="43511"/>
                </a:cubicBezTo>
                <a:cubicBezTo>
                  <a:pt x="2715" y="47666"/>
                  <a:pt x="5275" y="53822"/>
                  <a:pt x="8704" y="57679"/>
                </a:cubicBezTo>
                <a:lnTo>
                  <a:pt x="81487" y="57679"/>
                </a:lnTo>
                <a:cubicBezTo>
                  <a:pt x="81915" y="57453"/>
                  <a:pt x="82332" y="57215"/>
                  <a:pt x="82761" y="56977"/>
                </a:cubicBezTo>
                <a:cubicBezTo>
                  <a:pt x="92297" y="51595"/>
                  <a:pt x="97810" y="39999"/>
                  <a:pt x="95953" y="29283"/>
                </a:cubicBezTo>
                <a:cubicBezTo>
                  <a:pt x="94774" y="22508"/>
                  <a:pt x="90107" y="15734"/>
                  <a:pt x="83261" y="14674"/>
                </a:cubicBezTo>
                <a:cubicBezTo>
                  <a:pt x="82510" y="14558"/>
                  <a:pt x="81753" y="14512"/>
                  <a:pt x="80991" y="14512"/>
                </a:cubicBezTo>
                <a:cubicBezTo>
                  <a:pt x="78072" y="14512"/>
                  <a:pt x="75093" y="15188"/>
                  <a:pt x="72213" y="15188"/>
                </a:cubicBezTo>
                <a:cubicBezTo>
                  <a:pt x="70826" y="15188"/>
                  <a:pt x="69463" y="15031"/>
                  <a:pt x="68140" y="14567"/>
                </a:cubicBezTo>
                <a:cubicBezTo>
                  <a:pt x="62187" y="12483"/>
                  <a:pt x="59805" y="5185"/>
                  <a:pt x="54436" y="1875"/>
                </a:cubicBezTo>
                <a:cubicBezTo>
                  <a:pt x="52320" y="573"/>
                  <a:pt x="49881" y="1"/>
                  <a:pt x="47397" y="1"/>
                </a:cubicBezTo>
                <a:close/>
              </a:path>
            </a:pathLst>
          </a:custGeom>
          <a:solidFill>
            <a:srgbClr val="3AC5CA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2"/>
          <p:cNvSpPr txBox="1"/>
          <p:nvPr/>
        </p:nvSpPr>
        <p:spPr>
          <a:xfrm>
            <a:off x="7443171" y="308349"/>
            <a:ext cx="1426200" cy="46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5" name="Google Shape;475;p32"/>
          <p:cNvSpPr txBox="1">
            <a:spLocks noGrp="1"/>
          </p:cNvSpPr>
          <p:nvPr>
            <p:ph type="ctrTitle"/>
          </p:nvPr>
        </p:nvSpPr>
        <p:spPr>
          <a:xfrm>
            <a:off x="2256295" y="23528"/>
            <a:ext cx="5609198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Automated Script</a:t>
            </a:r>
            <a:endParaRPr dirty="0"/>
          </a:p>
        </p:txBody>
      </p:sp>
      <p:sp>
        <p:nvSpPr>
          <p:cNvPr id="476" name="Google Shape;476;p32"/>
          <p:cNvSpPr/>
          <p:nvPr/>
        </p:nvSpPr>
        <p:spPr>
          <a:xfrm>
            <a:off x="669153" y="3218261"/>
            <a:ext cx="1107486" cy="1380903"/>
          </a:xfrm>
          <a:custGeom>
            <a:avLst/>
            <a:gdLst/>
            <a:ahLst/>
            <a:cxnLst/>
            <a:rect l="l" t="t" r="r" b="b"/>
            <a:pathLst>
              <a:path w="17264" h="21527" extrusionOk="0">
                <a:moveTo>
                  <a:pt x="867" y="0"/>
                </a:moveTo>
                <a:cubicBezTo>
                  <a:pt x="840" y="0"/>
                  <a:pt x="813" y="1"/>
                  <a:pt x="786" y="1"/>
                </a:cubicBezTo>
                <a:cubicBezTo>
                  <a:pt x="524" y="1"/>
                  <a:pt x="191" y="85"/>
                  <a:pt x="107" y="335"/>
                </a:cubicBezTo>
                <a:cubicBezTo>
                  <a:pt x="0" y="633"/>
                  <a:pt x="286" y="918"/>
                  <a:pt x="548" y="1085"/>
                </a:cubicBezTo>
                <a:cubicBezTo>
                  <a:pt x="1619" y="1764"/>
                  <a:pt x="2858" y="2109"/>
                  <a:pt x="4263" y="2454"/>
                </a:cubicBezTo>
                <a:lnTo>
                  <a:pt x="5060" y="3121"/>
                </a:lnTo>
                <a:cubicBezTo>
                  <a:pt x="4501" y="2849"/>
                  <a:pt x="3878" y="2708"/>
                  <a:pt x="3256" y="2708"/>
                </a:cubicBezTo>
                <a:cubicBezTo>
                  <a:pt x="2872" y="2708"/>
                  <a:pt x="2488" y="2762"/>
                  <a:pt x="2120" y="2871"/>
                </a:cubicBezTo>
                <a:cubicBezTo>
                  <a:pt x="1905" y="2930"/>
                  <a:pt x="1703" y="3014"/>
                  <a:pt x="1536" y="3169"/>
                </a:cubicBezTo>
                <a:cubicBezTo>
                  <a:pt x="1369" y="3311"/>
                  <a:pt x="1286" y="3538"/>
                  <a:pt x="1322" y="3764"/>
                </a:cubicBezTo>
                <a:cubicBezTo>
                  <a:pt x="1381" y="3954"/>
                  <a:pt x="1560" y="4109"/>
                  <a:pt x="1762" y="4169"/>
                </a:cubicBezTo>
                <a:cubicBezTo>
                  <a:pt x="1879" y="4205"/>
                  <a:pt x="2000" y="4219"/>
                  <a:pt x="2126" y="4219"/>
                </a:cubicBezTo>
                <a:cubicBezTo>
                  <a:pt x="2205" y="4219"/>
                  <a:pt x="2287" y="4214"/>
                  <a:pt x="2370" y="4204"/>
                </a:cubicBezTo>
                <a:cubicBezTo>
                  <a:pt x="3382" y="4145"/>
                  <a:pt x="4370" y="3931"/>
                  <a:pt x="5227" y="3276"/>
                </a:cubicBezTo>
                <a:cubicBezTo>
                  <a:pt x="5822" y="3788"/>
                  <a:pt x="6382" y="4347"/>
                  <a:pt x="6942" y="4907"/>
                </a:cubicBezTo>
                <a:cubicBezTo>
                  <a:pt x="6261" y="4467"/>
                  <a:pt x="5446" y="4241"/>
                  <a:pt x="4633" y="4241"/>
                </a:cubicBezTo>
                <a:cubicBezTo>
                  <a:pt x="4038" y="4241"/>
                  <a:pt x="3444" y="4363"/>
                  <a:pt x="2905" y="4609"/>
                </a:cubicBezTo>
                <a:cubicBezTo>
                  <a:pt x="2620" y="4728"/>
                  <a:pt x="2322" y="4978"/>
                  <a:pt x="2381" y="5276"/>
                </a:cubicBezTo>
                <a:cubicBezTo>
                  <a:pt x="2441" y="5574"/>
                  <a:pt x="2810" y="5669"/>
                  <a:pt x="3108" y="5681"/>
                </a:cubicBezTo>
                <a:cubicBezTo>
                  <a:pt x="3180" y="5684"/>
                  <a:pt x="3251" y="5685"/>
                  <a:pt x="3323" y="5685"/>
                </a:cubicBezTo>
                <a:cubicBezTo>
                  <a:pt x="4474" y="5685"/>
                  <a:pt x="5608" y="5333"/>
                  <a:pt x="6953" y="4919"/>
                </a:cubicBezTo>
                <a:cubicBezTo>
                  <a:pt x="7215" y="5193"/>
                  <a:pt x="7477" y="5455"/>
                  <a:pt x="7727" y="5740"/>
                </a:cubicBezTo>
                <a:cubicBezTo>
                  <a:pt x="7954" y="5978"/>
                  <a:pt x="8156" y="6228"/>
                  <a:pt x="8370" y="6467"/>
                </a:cubicBezTo>
                <a:cubicBezTo>
                  <a:pt x="7672" y="6141"/>
                  <a:pt x="6900" y="5974"/>
                  <a:pt x="6130" y="5974"/>
                </a:cubicBezTo>
                <a:cubicBezTo>
                  <a:pt x="5547" y="5974"/>
                  <a:pt x="4966" y="6069"/>
                  <a:pt x="4417" y="6264"/>
                </a:cubicBezTo>
                <a:cubicBezTo>
                  <a:pt x="4167" y="6348"/>
                  <a:pt x="3882" y="6502"/>
                  <a:pt x="3846" y="6764"/>
                </a:cubicBezTo>
                <a:cubicBezTo>
                  <a:pt x="3810" y="6979"/>
                  <a:pt x="3941" y="7181"/>
                  <a:pt x="4120" y="7288"/>
                </a:cubicBezTo>
                <a:cubicBezTo>
                  <a:pt x="4298" y="7395"/>
                  <a:pt x="4513" y="7443"/>
                  <a:pt x="4715" y="7455"/>
                </a:cubicBezTo>
                <a:cubicBezTo>
                  <a:pt x="4964" y="7480"/>
                  <a:pt x="5214" y="7493"/>
                  <a:pt x="5464" y="7493"/>
                </a:cubicBezTo>
                <a:cubicBezTo>
                  <a:pt x="6531" y="7493"/>
                  <a:pt x="7594" y="7251"/>
                  <a:pt x="8501" y="6633"/>
                </a:cubicBezTo>
                <a:cubicBezTo>
                  <a:pt x="8989" y="7217"/>
                  <a:pt x="9454" y="7800"/>
                  <a:pt x="9894" y="8407"/>
                </a:cubicBezTo>
                <a:cubicBezTo>
                  <a:pt x="9200" y="7997"/>
                  <a:pt x="8385" y="7783"/>
                  <a:pt x="7571" y="7783"/>
                </a:cubicBezTo>
                <a:cubicBezTo>
                  <a:pt x="7086" y="7783"/>
                  <a:pt x="6602" y="7859"/>
                  <a:pt x="6144" y="8014"/>
                </a:cubicBezTo>
                <a:cubicBezTo>
                  <a:pt x="5989" y="8074"/>
                  <a:pt x="5810" y="8145"/>
                  <a:pt x="5751" y="8312"/>
                </a:cubicBezTo>
                <a:cubicBezTo>
                  <a:pt x="5691" y="8479"/>
                  <a:pt x="5763" y="8669"/>
                  <a:pt x="5894" y="8776"/>
                </a:cubicBezTo>
                <a:cubicBezTo>
                  <a:pt x="6025" y="8895"/>
                  <a:pt x="6191" y="8943"/>
                  <a:pt x="6370" y="8991"/>
                </a:cubicBezTo>
                <a:cubicBezTo>
                  <a:pt x="6836" y="9108"/>
                  <a:pt x="7313" y="9166"/>
                  <a:pt x="7795" y="9166"/>
                </a:cubicBezTo>
                <a:cubicBezTo>
                  <a:pt x="8582" y="9166"/>
                  <a:pt x="9381" y="9012"/>
                  <a:pt x="10156" y="8717"/>
                </a:cubicBezTo>
                <a:cubicBezTo>
                  <a:pt x="10716" y="9491"/>
                  <a:pt x="11264" y="10300"/>
                  <a:pt x="11776" y="11098"/>
                </a:cubicBezTo>
                <a:cubicBezTo>
                  <a:pt x="10897" y="10127"/>
                  <a:pt x="9592" y="9549"/>
                  <a:pt x="8263" y="9549"/>
                </a:cubicBezTo>
                <a:cubicBezTo>
                  <a:pt x="8223" y="9549"/>
                  <a:pt x="8184" y="9549"/>
                  <a:pt x="8144" y="9550"/>
                </a:cubicBezTo>
                <a:cubicBezTo>
                  <a:pt x="7966" y="9550"/>
                  <a:pt x="7787" y="9562"/>
                  <a:pt x="7620" y="9657"/>
                </a:cubicBezTo>
                <a:cubicBezTo>
                  <a:pt x="7454" y="9729"/>
                  <a:pt x="7323" y="9896"/>
                  <a:pt x="7311" y="10074"/>
                </a:cubicBezTo>
                <a:cubicBezTo>
                  <a:pt x="7299" y="10336"/>
                  <a:pt x="7537" y="10538"/>
                  <a:pt x="7751" y="10681"/>
                </a:cubicBezTo>
                <a:cubicBezTo>
                  <a:pt x="8544" y="11171"/>
                  <a:pt x="9460" y="11443"/>
                  <a:pt x="10377" y="11443"/>
                </a:cubicBezTo>
                <a:cubicBezTo>
                  <a:pt x="10864" y="11443"/>
                  <a:pt x="11352" y="11366"/>
                  <a:pt x="11823" y="11205"/>
                </a:cubicBezTo>
                <a:cubicBezTo>
                  <a:pt x="12240" y="11860"/>
                  <a:pt x="12621" y="12515"/>
                  <a:pt x="13014" y="13182"/>
                </a:cubicBezTo>
                <a:cubicBezTo>
                  <a:pt x="14526" y="15849"/>
                  <a:pt x="15836" y="18647"/>
                  <a:pt x="17026" y="21468"/>
                </a:cubicBezTo>
                <a:cubicBezTo>
                  <a:pt x="17051" y="21510"/>
                  <a:pt x="17089" y="21527"/>
                  <a:pt x="17126" y="21527"/>
                </a:cubicBezTo>
                <a:cubicBezTo>
                  <a:pt x="17196" y="21527"/>
                  <a:pt x="17264" y="21467"/>
                  <a:pt x="17240" y="21397"/>
                </a:cubicBezTo>
                <a:cubicBezTo>
                  <a:pt x="16550" y="19790"/>
                  <a:pt x="15836" y="18194"/>
                  <a:pt x="15074" y="16623"/>
                </a:cubicBezTo>
                <a:cubicBezTo>
                  <a:pt x="14335" y="15122"/>
                  <a:pt x="13550" y="13634"/>
                  <a:pt x="12680" y="12182"/>
                </a:cubicBezTo>
                <a:cubicBezTo>
                  <a:pt x="13669" y="11991"/>
                  <a:pt x="14062" y="11372"/>
                  <a:pt x="14347" y="10681"/>
                </a:cubicBezTo>
                <a:cubicBezTo>
                  <a:pt x="14478" y="10384"/>
                  <a:pt x="14585" y="10050"/>
                  <a:pt x="14573" y="9729"/>
                </a:cubicBezTo>
                <a:cubicBezTo>
                  <a:pt x="14562" y="9407"/>
                  <a:pt x="14359" y="9062"/>
                  <a:pt x="14050" y="8943"/>
                </a:cubicBezTo>
                <a:cubicBezTo>
                  <a:pt x="13969" y="8911"/>
                  <a:pt x="13886" y="8896"/>
                  <a:pt x="13802" y="8896"/>
                </a:cubicBezTo>
                <a:cubicBezTo>
                  <a:pt x="13638" y="8896"/>
                  <a:pt x="13473" y="8952"/>
                  <a:pt x="13323" y="9038"/>
                </a:cubicBezTo>
                <a:cubicBezTo>
                  <a:pt x="13097" y="9181"/>
                  <a:pt x="12954" y="9384"/>
                  <a:pt x="12811" y="9598"/>
                </a:cubicBezTo>
                <a:cubicBezTo>
                  <a:pt x="12430" y="10229"/>
                  <a:pt x="12276" y="11039"/>
                  <a:pt x="12430" y="11765"/>
                </a:cubicBezTo>
                <a:cubicBezTo>
                  <a:pt x="11990" y="11050"/>
                  <a:pt x="11549" y="10348"/>
                  <a:pt x="11073" y="9669"/>
                </a:cubicBezTo>
                <a:cubicBezTo>
                  <a:pt x="11966" y="9062"/>
                  <a:pt x="12383" y="8645"/>
                  <a:pt x="12740" y="8181"/>
                </a:cubicBezTo>
                <a:cubicBezTo>
                  <a:pt x="12954" y="7907"/>
                  <a:pt x="13121" y="7633"/>
                  <a:pt x="13216" y="7312"/>
                </a:cubicBezTo>
                <a:cubicBezTo>
                  <a:pt x="13300" y="7002"/>
                  <a:pt x="13300" y="6645"/>
                  <a:pt x="13145" y="6348"/>
                </a:cubicBezTo>
                <a:cubicBezTo>
                  <a:pt x="12994" y="6090"/>
                  <a:pt x="12709" y="5900"/>
                  <a:pt x="12418" y="5900"/>
                </a:cubicBezTo>
                <a:cubicBezTo>
                  <a:pt x="12387" y="5900"/>
                  <a:pt x="12355" y="5902"/>
                  <a:pt x="12323" y="5907"/>
                </a:cubicBezTo>
                <a:cubicBezTo>
                  <a:pt x="12085" y="5943"/>
                  <a:pt x="11871" y="6109"/>
                  <a:pt x="11692" y="6288"/>
                </a:cubicBezTo>
                <a:cubicBezTo>
                  <a:pt x="10930" y="7074"/>
                  <a:pt x="10609" y="8264"/>
                  <a:pt x="10847" y="9360"/>
                </a:cubicBezTo>
                <a:cubicBezTo>
                  <a:pt x="10704" y="9134"/>
                  <a:pt x="10537" y="8907"/>
                  <a:pt x="10394" y="8705"/>
                </a:cubicBezTo>
                <a:cubicBezTo>
                  <a:pt x="10109" y="8312"/>
                  <a:pt x="9811" y="7931"/>
                  <a:pt x="9513" y="7538"/>
                </a:cubicBezTo>
                <a:cubicBezTo>
                  <a:pt x="10478" y="6336"/>
                  <a:pt x="10633" y="5026"/>
                  <a:pt x="10228" y="3895"/>
                </a:cubicBezTo>
                <a:cubicBezTo>
                  <a:pt x="10156" y="3692"/>
                  <a:pt x="10013" y="3454"/>
                  <a:pt x="9811" y="3419"/>
                </a:cubicBezTo>
                <a:cubicBezTo>
                  <a:pt x="9797" y="3417"/>
                  <a:pt x="9782" y="3416"/>
                  <a:pt x="9768" y="3416"/>
                </a:cubicBezTo>
                <a:cubicBezTo>
                  <a:pt x="9604" y="3416"/>
                  <a:pt x="9444" y="3536"/>
                  <a:pt x="9335" y="3657"/>
                </a:cubicBezTo>
                <a:cubicBezTo>
                  <a:pt x="8835" y="4181"/>
                  <a:pt x="8680" y="4954"/>
                  <a:pt x="8739" y="5669"/>
                </a:cubicBezTo>
                <a:cubicBezTo>
                  <a:pt x="8787" y="6109"/>
                  <a:pt x="8906" y="6562"/>
                  <a:pt x="9061" y="6979"/>
                </a:cubicBezTo>
                <a:cubicBezTo>
                  <a:pt x="8632" y="6455"/>
                  <a:pt x="8204" y="5955"/>
                  <a:pt x="7739" y="5443"/>
                </a:cubicBezTo>
                <a:cubicBezTo>
                  <a:pt x="8561" y="4419"/>
                  <a:pt x="8680" y="3371"/>
                  <a:pt x="8382" y="2466"/>
                </a:cubicBezTo>
                <a:cubicBezTo>
                  <a:pt x="8287" y="2180"/>
                  <a:pt x="8108" y="1871"/>
                  <a:pt x="7811" y="1847"/>
                </a:cubicBezTo>
                <a:cubicBezTo>
                  <a:pt x="7792" y="1844"/>
                  <a:pt x="7774" y="1843"/>
                  <a:pt x="7755" y="1843"/>
                </a:cubicBezTo>
                <a:cubicBezTo>
                  <a:pt x="7594" y="1843"/>
                  <a:pt x="7429" y="1933"/>
                  <a:pt x="7323" y="2061"/>
                </a:cubicBezTo>
                <a:cubicBezTo>
                  <a:pt x="7204" y="2204"/>
                  <a:pt x="7132" y="2383"/>
                  <a:pt x="7084" y="2561"/>
                </a:cubicBezTo>
                <a:cubicBezTo>
                  <a:pt x="6858" y="3359"/>
                  <a:pt x="6953" y="4252"/>
                  <a:pt x="7323" y="5014"/>
                </a:cubicBezTo>
                <a:cubicBezTo>
                  <a:pt x="6858" y="4526"/>
                  <a:pt x="6370" y="4050"/>
                  <a:pt x="5882" y="3585"/>
                </a:cubicBezTo>
                <a:cubicBezTo>
                  <a:pt x="6632" y="2454"/>
                  <a:pt x="6537" y="1502"/>
                  <a:pt x="6096" y="692"/>
                </a:cubicBezTo>
                <a:cubicBezTo>
                  <a:pt x="5965" y="454"/>
                  <a:pt x="5775" y="204"/>
                  <a:pt x="5489" y="204"/>
                </a:cubicBezTo>
                <a:cubicBezTo>
                  <a:pt x="5310" y="204"/>
                  <a:pt x="5144" y="323"/>
                  <a:pt x="5048" y="478"/>
                </a:cubicBezTo>
                <a:cubicBezTo>
                  <a:pt x="4953" y="621"/>
                  <a:pt x="4906" y="799"/>
                  <a:pt x="4894" y="978"/>
                </a:cubicBezTo>
                <a:cubicBezTo>
                  <a:pt x="4822" y="1752"/>
                  <a:pt x="5096" y="2514"/>
                  <a:pt x="5465" y="3216"/>
                </a:cubicBezTo>
                <a:cubicBezTo>
                  <a:pt x="5072" y="2871"/>
                  <a:pt x="4667" y="2526"/>
                  <a:pt x="4263" y="2204"/>
                </a:cubicBezTo>
                <a:cubicBezTo>
                  <a:pt x="3882" y="1668"/>
                  <a:pt x="3453" y="1156"/>
                  <a:pt x="2953" y="775"/>
                </a:cubicBezTo>
                <a:cubicBezTo>
                  <a:pt x="2344" y="316"/>
                  <a:pt x="1613" y="0"/>
                  <a:pt x="8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32"/>
          <p:cNvSpPr/>
          <p:nvPr/>
        </p:nvSpPr>
        <p:spPr>
          <a:xfrm>
            <a:off x="527061" y="4212804"/>
            <a:ext cx="1094207" cy="620499"/>
          </a:xfrm>
          <a:custGeom>
            <a:avLst/>
            <a:gdLst/>
            <a:ahLst/>
            <a:cxnLst/>
            <a:rect l="l" t="t" r="r" b="b"/>
            <a:pathLst>
              <a:path w="17057" h="9673" extrusionOk="0">
                <a:moveTo>
                  <a:pt x="7522" y="0"/>
                </a:moveTo>
                <a:cubicBezTo>
                  <a:pt x="7451" y="0"/>
                  <a:pt x="7381" y="15"/>
                  <a:pt x="7311" y="47"/>
                </a:cubicBezTo>
                <a:cubicBezTo>
                  <a:pt x="7073" y="142"/>
                  <a:pt x="6966" y="416"/>
                  <a:pt x="6918" y="666"/>
                </a:cubicBezTo>
                <a:cubicBezTo>
                  <a:pt x="6775" y="1488"/>
                  <a:pt x="7073" y="2321"/>
                  <a:pt x="7525" y="3000"/>
                </a:cubicBezTo>
                <a:cubicBezTo>
                  <a:pt x="7942" y="3619"/>
                  <a:pt x="8478" y="4119"/>
                  <a:pt x="9038" y="4595"/>
                </a:cubicBezTo>
                <a:cubicBezTo>
                  <a:pt x="8371" y="4286"/>
                  <a:pt x="7716" y="3988"/>
                  <a:pt x="7073" y="3702"/>
                </a:cubicBezTo>
                <a:cubicBezTo>
                  <a:pt x="6275" y="3357"/>
                  <a:pt x="5478" y="3035"/>
                  <a:pt x="4656" y="2738"/>
                </a:cubicBezTo>
                <a:cubicBezTo>
                  <a:pt x="3917" y="1775"/>
                  <a:pt x="2716" y="1171"/>
                  <a:pt x="1497" y="1171"/>
                </a:cubicBezTo>
                <a:cubicBezTo>
                  <a:pt x="1419" y="1171"/>
                  <a:pt x="1341" y="1173"/>
                  <a:pt x="1263" y="1178"/>
                </a:cubicBezTo>
                <a:cubicBezTo>
                  <a:pt x="739" y="1202"/>
                  <a:pt x="132" y="1428"/>
                  <a:pt x="72" y="1952"/>
                </a:cubicBezTo>
                <a:cubicBezTo>
                  <a:pt x="1" y="2452"/>
                  <a:pt x="536" y="2845"/>
                  <a:pt x="1013" y="3035"/>
                </a:cubicBezTo>
                <a:cubicBezTo>
                  <a:pt x="1566" y="3251"/>
                  <a:pt x="2147" y="3374"/>
                  <a:pt x="2758" y="3374"/>
                </a:cubicBezTo>
                <a:cubicBezTo>
                  <a:pt x="3330" y="3374"/>
                  <a:pt x="3927" y="3266"/>
                  <a:pt x="4549" y="3024"/>
                </a:cubicBezTo>
                <a:cubicBezTo>
                  <a:pt x="5239" y="3274"/>
                  <a:pt x="5942" y="3536"/>
                  <a:pt x="6609" y="3833"/>
                </a:cubicBezTo>
                <a:cubicBezTo>
                  <a:pt x="6483" y="3825"/>
                  <a:pt x="6357" y="3820"/>
                  <a:pt x="6231" y="3820"/>
                </a:cubicBezTo>
                <a:cubicBezTo>
                  <a:pt x="5306" y="3820"/>
                  <a:pt x="4381" y="4051"/>
                  <a:pt x="3584" y="4512"/>
                </a:cubicBezTo>
                <a:cubicBezTo>
                  <a:pt x="3227" y="4702"/>
                  <a:pt x="2858" y="5024"/>
                  <a:pt x="2906" y="5429"/>
                </a:cubicBezTo>
                <a:cubicBezTo>
                  <a:pt x="2930" y="5726"/>
                  <a:pt x="3203" y="5964"/>
                  <a:pt x="3501" y="6036"/>
                </a:cubicBezTo>
                <a:cubicBezTo>
                  <a:pt x="3604" y="6067"/>
                  <a:pt x="3714" y="6080"/>
                  <a:pt x="3826" y="6080"/>
                </a:cubicBezTo>
                <a:cubicBezTo>
                  <a:pt x="4013" y="6080"/>
                  <a:pt x="4208" y="6045"/>
                  <a:pt x="4394" y="6000"/>
                </a:cubicBezTo>
                <a:cubicBezTo>
                  <a:pt x="5418" y="5738"/>
                  <a:pt x="6382" y="5226"/>
                  <a:pt x="7347" y="4167"/>
                </a:cubicBezTo>
                <a:cubicBezTo>
                  <a:pt x="8085" y="4488"/>
                  <a:pt x="8811" y="4833"/>
                  <a:pt x="9538" y="5191"/>
                </a:cubicBezTo>
                <a:cubicBezTo>
                  <a:pt x="9379" y="5175"/>
                  <a:pt x="9220" y="5168"/>
                  <a:pt x="9061" y="5168"/>
                </a:cubicBezTo>
                <a:cubicBezTo>
                  <a:pt x="7846" y="5168"/>
                  <a:pt x="6632" y="5606"/>
                  <a:pt x="5716" y="6417"/>
                </a:cubicBezTo>
                <a:cubicBezTo>
                  <a:pt x="5466" y="6631"/>
                  <a:pt x="5228" y="6905"/>
                  <a:pt x="5120" y="7226"/>
                </a:cubicBezTo>
                <a:cubicBezTo>
                  <a:pt x="5025" y="7560"/>
                  <a:pt x="5108" y="7965"/>
                  <a:pt x="5382" y="8143"/>
                </a:cubicBezTo>
                <a:cubicBezTo>
                  <a:pt x="5497" y="8212"/>
                  <a:pt x="5624" y="8240"/>
                  <a:pt x="5756" y="8240"/>
                </a:cubicBezTo>
                <a:cubicBezTo>
                  <a:pt x="6034" y="8240"/>
                  <a:pt x="6334" y="8114"/>
                  <a:pt x="6585" y="7977"/>
                </a:cubicBezTo>
                <a:cubicBezTo>
                  <a:pt x="7716" y="7346"/>
                  <a:pt x="8764" y="6548"/>
                  <a:pt x="9942" y="5417"/>
                </a:cubicBezTo>
                <a:cubicBezTo>
                  <a:pt x="10895" y="5905"/>
                  <a:pt x="11847" y="6429"/>
                  <a:pt x="12764" y="6976"/>
                </a:cubicBezTo>
                <a:cubicBezTo>
                  <a:pt x="12364" y="6922"/>
                  <a:pt x="11965" y="6887"/>
                  <a:pt x="11562" y="6887"/>
                </a:cubicBezTo>
                <a:cubicBezTo>
                  <a:pt x="11352" y="6887"/>
                  <a:pt x="11142" y="6897"/>
                  <a:pt x="10931" y="6917"/>
                </a:cubicBezTo>
                <a:cubicBezTo>
                  <a:pt x="10121" y="7012"/>
                  <a:pt x="9311" y="7322"/>
                  <a:pt x="8752" y="7905"/>
                </a:cubicBezTo>
                <a:cubicBezTo>
                  <a:pt x="8573" y="8096"/>
                  <a:pt x="8406" y="8322"/>
                  <a:pt x="8347" y="8572"/>
                </a:cubicBezTo>
                <a:cubicBezTo>
                  <a:pt x="8287" y="8822"/>
                  <a:pt x="8347" y="9120"/>
                  <a:pt x="8537" y="9310"/>
                </a:cubicBezTo>
                <a:cubicBezTo>
                  <a:pt x="8687" y="9460"/>
                  <a:pt x="8881" y="9516"/>
                  <a:pt x="9087" y="9516"/>
                </a:cubicBezTo>
                <a:cubicBezTo>
                  <a:pt x="9339" y="9516"/>
                  <a:pt x="9611" y="9432"/>
                  <a:pt x="9847" y="9334"/>
                </a:cubicBezTo>
                <a:cubicBezTo>
                  <a:pt x="11097" y="8822"/>
                  <a:pt x="12288" y="8167"/>
                  <a:pt x="13217" y="7250"/>
                </a:cubicBezTo>
                <a:cubicBezTo>
                  <a:pt x="13514" y="7429"/>
                  <a:pt x="13800" y="7607"/>
                  <a:pt x="14098" y="7798"/>
                </a:cubicBezTo>
                <a:cubicBezTo>
                  <a:pt x="15003" y="8381"/>
                  <a:pt x="15884" y="8989"/>
                  <a:pt x="16741" y="9643"/>
                </a:cubicBezTo>
                <a:cubicBezTo>
                  <a:pt x="16770" y="9664"/>
                  <a:pt x="16801" y="9673"/>
                  <a:pt x="16830" y="9673"/>
                </a:cubicBezTo>
                <a:cubicBezTo>
                  <a:pt x="16956" y="9673"/>
                  <a:pt x="17057" y="9514"/>
                  <a:pt x="16931" y="9417"/>
                </a:cubicBezTo>
                <a:cubicBezTo>
                  <a:pt x="15443" y="8322"/>
                  <a:pt x="13883" y="7298"/>
                  <a:pt x="12276" y="6357"/>
                </a:cubicBezTo>
                <a:cubicBezTo>
                  <a:pt x="12609" y="5012"/>
                  <a:pt x="12312" y="3643"/>
                  <a:pt x="11669" y="2440"/>
                </a:cubicBezTo>
                <a:cubicBezTo>
                  <a:pt x="11514" y="2178"/>
                  <a:pt x="11312" y="1881"/>
                  <a:pt x="11014" y="1881"/>
                </a:cubicBezTo>
                <a:cubicBezTo>
                  <a:pt x="10788" y="1881"/>
                  <a:pt x="10585" y="2035"/>
                  <a:pt x="10490" y="2226"/>
                </a:cubicBezTo>
                <a:cubicBezTo>
                  <a:pt x="10383" y="2440"/>
                  <a:pt x="10371" y="2666"/>
                  <a:pt x="10383" y="2881"/>
                </a:cubicBezTo>
                <a:cubicBezTo>
                  <a:pt x="10419" y="4048"/>
                  <a:pt x="10907" y="5191"/>
                  <a:pt x="11728" y="6012"/>
                </a:cubicBezTo>
                <a:cubicBezTo>
                  <a:pt x="10919" y="5548"/>
                  <a:pt x="10109" y="5119"/>
                  <a:pt x="9276" y="4714"/>
                </a:cubicBezTo>
                <a:cubicBezTo>
                  <a:pt x="9883" y="3274"/>
                  <a:pt x="9335" y="1690"/>
                  <a:pt x="8323" y="488"/>
                </a:cubicBezTo>
                <a:cubicBezTo>
                  <a:pt x="8112" y="248"/>
                  <a:pt x="7816" y="0"/>
                  <a:pt x="75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2"/>
          <p:cNvSpPr/>
          <p:nvPr/>
        </p:nvSpPr>
        <p:spPr>
          <a:xfrm>
            <a:off x="2749615" y="4181949"/>
            <a:ext cx="248325" cy="263005"/>
          </a:xfrm>
          <a:custGeom>
            <a:avLst/>
            <a:gdLst/>
            <a:ahLst/>
            <a:cxnLst/>
            <a:rect l="l" t="t" r="r" b="b"/>
            <a:pathLst>
              <a:path w="3871" h="4100" extrusionOk="0">
                <a:moveTo>
                  <a:pt x="675" y="0"/>
                </a:moveTo>
                <a:cubicBezTo>
                  <a:pt x="467" y="0"/>
                  <a:pt x="240" y="87"/>
                  <a:pt x="155" y="278"/>
                </a:cubicBezTo>
                <a:cubicBezTo>
                  <a:pt x="1" y="552"/>
                  <a:pt x="191" y="885"/>
                  <a:pt x="370" y="1135"/>
                </a:cubicBezTo>
                <a:cubicBezTo>
                  <a:pt x="1298" y="2362"/>
                  <a:pt x="2501" y="3374"/>
                  <a:pt x="3870" y="4100"/>
                </a:cubicBezTo>
                <a:cubicBezTo>
                  <a:pt x="3751" y="2612"/>
                  <a:pt x="2727" y="1207"/>
                  <a:pt x="1370" y="290"/>
                </a:cubicBezTo>
                <a:cubicBezTo>
                  <a:pt x="1179" y="159"/>
                  <a:pt x="965" y="40"/>
                  <a:pt x="751" y="4"/>
                </a:cubicBezTo>
                <a:cubicBezTo>
                  <a:pt x="726" y="2"/>
                  <a:pt x="701" y="0"/>
                  <a:pt x="6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9" name="Google Shape;479;p32"/>
          <p:cNvGrpSpPr/>
          <p:nvPr/>
        </p:nvGrpSpPr>
        <p:grpSpPr>
          <a:xfrm>
            <a:off x="6863489" y="2668132"/>
            <a:ext cx="1597143" cy="1632490"/>
            <a:chOff x="7168139" y="2668132"/>
            <a:chExt cx="1597143" cy="1632490"/>
          </a:xfrm>
        </p:grpSpPr>
        <p:sp>
          <p:nvSpPr>
            <p:cNvPr id="480" name="Google Shape;480;p32"/>
            <p:cNvSpPr/>
            <p:nvPr/>
          </p:nvSpPr>
          <p:spPr>
            <a:xfrm>
              <a:off x="8039616" y="2668132"/>
              <a:ext cx="725665" cy="1632490"/>
            </a:xfrm>
            <a:custGeom>
              <a:avLst/>
              <a:gdLst/>
              <a:ahLst/>
              <a:cxnLst/>
              <a:rect l="l" t="t" r="r" b="b"/>
              <a:pathLst>
                <a:path w="11312" h="25449" extrusionOk="0">
                  <a:moveTo>
                    <a:pt x="10726" y="0"/>
                  </a:moveTo>
                  <a:cubicBezTo>
                    <a:pt x="10611" y="0"/>
                    <a:pt x="10491" y="25"/>
                    <a:pt x="10383" y="65"/>
                  </a:cubicBezTo>
                  <a:cubicBezTo>
                    <a:pt x="9633" y="279"/>
                    <a:pt x="8990" y="803"/>
                    <a:pt x="8549" y="1434"/>
                  </a:cubicBezTo>
                  <a:cubicBezTo>
                    <a:pt x="8156" y="1946"/>
                    <a:pt x="7906" y="2565"/>
                    <a:pt x="7716" y="3184"/>
                  </a:cubicBezTo>
                  <a:cubicBezTo>
                    <a:pt x="7418" y="3613"/>
                    <a:pt x="7132" y="4065"/>
                    <a:pt x="6858" y="4506"/>
                  </a:cubicBezTo>
                  <a:cubicBezTo>
                    <a:pt x="7013" y="3732"/>
                    <a:pt x="7061" y="2934"/>
                    <a:pt x="6751" y="2220"/>
                  </a:cubicBezTo>
                  <a:cubicBezTo>
                    <a:pt x="6668" y="2053"/>
                    <a:pt x="6585" y="1886"/>
                    <a:pt x="6454" y="1767"/>
                  </a:cubicBezTo>
                  <a:cubicBezTo>
                    <a:pt x="6349" y="1680"/>
                    <a:pt x="6219" y="1625"/>
                    <a:pt x="6087" y="1625"/>
                  </a:cubicBezTo>
                  <a:cubicBezTo>
                    <a:pt x="6038" y="1625"/>
                    <a:pt x="5989" y="1632"/>
                    <a:pt x="5942" y="1648"/>
                  </a:cubicBezTo>
                  <a:cubicBezTo>
                    <a:pt x="5680" y="1731"/>
                    <a:pt x="5572" y="2041"/>
                    <a:pt x="5513" y="2303"/>
                  </a:cubicBezTo>
                  <a:cubicBezTo>
                    <a:pt x="5334" y="3196"/>
                    <a:pt x="5513" y="4136"/>
                    <a:pt x="6573" y="5006"/>
                  </a:cubicBezTo>
                  <a:cubicBezTo>
                    <a:pt x="6227" y="5601"/>
                    <a:pt x="5918" y="6196"/>
                    <a:pt x="5596" y="6803"/>
                  </a:cubicBezTo>
                  <a:cubicBezTo>
                    <a:pt x="5739" y="5970"/>
                    <a:pt x="5561" y="5089"/>
                    <a:pt x="5108" y="4386"/>
                  </a:cubicBezTo>
                  <a:cubicBezTo>
                    <a:pt x="5001" y="4244"/>
                    <a:pt x="4906" y="4089"/>
                    <a:pt x="4739" y="3994"/>
                  </a:cubicBezTo>
                  <a:cubicBezTo>
                    <a:pt x="4643" y="3927"/>
                    <a:pt x="4528" y="3888"/>
                    <a:pt x="4415" y="3888"/>
                  </a:cubicBezTo>
                  <a:cubicBezTo>
                    <a:pt x="4347" y="3888"/>
                    <a:pt x="4278" y="3902"/>
                    <a:pt x="4215" y="3934"/>
                  </a:cubicBezTo>
                  <a:cubicBezTo>
                    <a:pt x="3953" y="4053"/>
                    <a:pt x="3858" y="4386"/>
                    <a:pt x="3858" y="4684"/>
                  </a:cubicBezTo>
                  <a:cubicBezTo>
                    <a:pt x="3846" y="5637"/>
                    <a:pt x="4263" y="6589"/>
                    <a:pt x="5346" y="7339"/>
                  </a:cubicBezTo>
                  <a:cubicBezTo>
                    <a:pt x="5061" y="7946"/>
                    <a:pt x="4787" y="8554"/>
                    <a:pt x="4525" y="9185"/>
                  </a:cubicBezTo>
                  <a:cubicBezTo>
                    <a:pt x="4560" y="8732"/>
                    <a:pt x="4560" y="8280"/>
                    <a:pt x="4453" y="7839"/>
                  </a:cubicBezTo>
                  <a:cubicBezTo>
                    <a:pt x="4310" y="7149"/>
                    <a:pt x="3918" y="6458"/>
                    <a:pt x="3310" y="6101"/>
                  </a:cubicBezTo>
                  <a:cubicBezTo>
                    <a:pt x="3192" y="6042"/>
                    <a:pt x="3063" y="5983"/>
                    <a:pt x="2938" y="5983"/>
                  </a:cubicBezTo>
                  <a:cubicBezTo>
                    <a:pt x="2886" y="5983"/>
                    <a:pt x="2835" y="5993"/>
                    <a:pt x="2786" y="6018"/>
                  </a:cubicBezTo>
                  <a:cubicBezTo>
                    <a:pt x="2596" y="6101"/>
                    <a:pt x="2536" y="6375"/>
                    <a:pt x="2524" y="6577"/>
                  </a:cubicBezTo>
                  <a:cubicBezTo>
                    <a:pt x="2465" y="7780"/>
                    <a:pt x="3001" y="8994"/>
                    <a:pt x="4263" y="9851"/>
                  </a:cubicBezTo>
                  <a:cubicBezTo>
                    <a:pt x="4084" y="10304"/>
                    <a:pt x="3918" y="10756"/>
                    <a:pt x="3775" y="11221"/>
                  </a:cubicBezTo>
                  <a:cubicBezTo>
                    <a:pt x="3679" y="11471"/>
                    <a:pt x="3608" y="11733"/>
                    <a:pt x="3513" y="11983"/>
                  </a:cubicBezTo>
                  <a:cubicBezTo>
                    <a:pt x="3429" y="10875"/>
                    <a:pt x="2775" y="9840"/>
                    <a:pt x="1810" y="9304"/>
                  </a:cubicBezTo>
                  <a:cubicBezTo>
                    <a:pt x="1617" y="9202"/>
                    <a:pt x="1415" y="9118"/>
                    <a:pt x="1211" y="9118"/>
                  </a:cubicBezTo>
                  <a:cubicBezTo>
                    <a:pt x="1177" y="9118"/>
                    <a:pt x="1142" y="9120"/>
                    <a:pt x="1108" y="9125"/>
                  </a:cubicBezTo>
                  <a:cubicBezTo>
                    <a:pt x="774" y="9173"/>
                    <a:pt x="512" y="9470"/>
                    <a:pt x="453" y="9780"/>
                  </a:cubicBezTo>
                  <a:cubicBezTo>
                    <a:pt x="381" y="10101"/>
                    <a:pt x="477" y="10447"/>
                    <a:pt x="655" y="10721"/>
                  </a:cubicBezTo>
                  <a:cubicBezTo>
                    <a:pt x="834" y="10994"/>
                    <a:pt x="1108" y="11209"/>
                    <a:pt x="1370" y="11399"/>
                  </a:cubicBezTo>
                  <a:cubicBezTo>
                    <a:pt x="1846" y="11745"/>
                    <a:pt x="2370" y="12006"/>
                    <a:pt x="3394" y="12340"/>
                  </a:cubicBezTo>
                  <a:cubicBezTo>
                    <a:pt x="3144" y="13126"/>
                    <a:pt x="2917" y="13935"/>
                    <a:pt x="2715" y="14733"/>
                  </a:cubicBezTo>
                  <a:cubicBezTo>
                    <a:pt x="2644" y="13995"/>
                    <a:pt x="2263" y="13257"/>
                    <a:pt x="1703" y="12768"/>
                  </a:cubicBezTo>
                  <a:cubicBezTo>
                    <a:pt x="1512" y="12602"/>
                    <a:pt x="1298" y="12459"/>
                    <a:pt x="1060" y="12399"/>
                  </a:cubicBezTo>
                  <a:cubicBezTo>
                    <a:pt x="982" y="12380"/>
                    <a:pt x="899" y="12369"/>
                    <a:pt x="816" y="12369"/>
                  </a:cubicBezTo>
                  <a:cubicBezTo>
                    <a:pt x="645" y="12369"/>
                    <a:pt x="474" y="12414"/>
                    <a:pt x="346" y="12518"/>
                  </a:cubicBezTo>
                  <a:cubicBezTo>
                    <a:pt x="84" y="12721"/>
                    <a:pt x="0" y="13102"/>
                    <a:pt x="84" y="13423"/>
                  </a:cubicBezTo>
                  <a:cubicBezTo>
                    <a:pt x="155" y="13757"/>
                    <a:pt x="346" y="14019"/>
                    <a:pt x="572" y="14269"/>
                  </a:cubicBezTo>
                  <a:cubicBezTo>
                    <a:pt x="1003" y="14776"/>
                    <a:pt x="1503" y="15224"/>
                    <a:pt x="2337" y="15224"/>
                  </a:cubicBezTo>
                  <a:cubicBezTo>
                    <a:pt x="2424" y="15224"/>
                    <a:pt x="2514" y="15219"/>
                    <a:pt x="2608" y="15209"/>
                  </a:cubicBezTo>
                  <a:lnTo>
                    <a:pt x="2608" y="15209"/>
                  </a:lnTo>
                  <a:cubicBezTo>
                    <a:pt x="2203" y="16852"/>
                    <a:pt x="1882" y="18495"/>
                    <a:pt x="1608" y="20150"/>
                  </a:cubicBezTo>
                  <a:cubicBezTo>
                    <a:pt x="1334" y="21877"/>
                    <a:pt x="1120" y="23615"/>
                    <a:pt x="941" y="25341"/>
                  </a:cubicBezTo>
                  <a:cubicBezTo>
                    <a:pt x="934" y="25408"/>
                    <a:pt x="991" y="25448"/>
                    <a:pt x="1044" y="25448"/>
                  </a:cubicBezTo>
                  <a:cubicBezTo>
                    <a:pt x="1086" y="25448"/>
                    <a:pt x="1126" y="25423"/>
                    <a:pt x="1131" y="25365"/>
                  </a:cubicBezTo>
                  <a:cubicBezTo>
                    <a:pt x="1453" y="22305"/>
                    <a:pt x="1882" y="19257"/>
                    <a:pt x="2548" y="16269"/>
                  </a:cubicBezTo>
                  <a:cubicBezTo>
                    <a:pt x="2715" y="15507"/>
                    <a:pt x="2905" y="14769"/>
                    <a:pt x="3120" y="14019"/>
                  </a:cubicBezTo>
                  <a:cubicBezTo>
                    <a:pt x="3168" y="14020"/>
                    <a:pt x="3216" y="14021"/>
                    <a:pt x="3264" y="14021"/>
                  </a:cubicBezTo>
                  <a:cubicBezTo>
                    <a:pt x="4641" y="14021"/>
                    <a:pt x="5960" y="13364"/>
                    <a:pt x="6846" y="12340"/>
                  </a:cubicBezTo>
                  <a:cubicBezTo>
                    <a:pt x="7025" y="12149"/>
                    <a:pt x="7192" y="11876"/>
                    <a:pt x="7108" y="11625"/>
                  </a:cubicBezTo>
                  <a:cubicBezTo>
                    <a:pt x="7049" y="11459"/>
                    <a:pt x="6870" y="11352"/>
                    <a:pt x="6692" y="11328"/>
                  </a:cubicBezTo>
                  <a:cubicBezTo>
                    <a:pt x="6648" y="11319"/>
                    <a:pt x="6604" y="11315"/>
                    <a:pt x="6561" y="11315"/>
                  </a:cubicBezTo>
                  <a:cubicBezTo>
                    <a:pt x="6426" y="11315"/>
                    <a:pt x="6291" y="11351"/>
                    <a:pt x="6156" y="11387"/>
                  </a:cubicBezTo>
                  <a:cubicBezTo>
                    <a:pt x="4846" y="11745"/>
                    <a:pt x="3715" y="12697"/>
                    <a:pt x="3132" y="13935"/>
                  </a:cubicBezTo>
                  <a:cubicBezTo>
                    <a:pt x="3382" y="12995"/>
                    <a:pt x="3667" y="12066"/>
                    <a:pt x="3989" y="11161"/>
                  </a:cubicBezTo>
                  <a:cubicBezTo>
                    <a:pt x="4153" y="11173"/>
                    <a:pt x="4316" y="11179"/>
                    <a:pt x="4478" y="11179"/>
                  </a:cubicBezTo>
                  <a:cubicBezTo>
                    <a:pt x="5642" y="11179"/>
                    <a:pt x="6739" y="10880"/>
                    <a:pt x="7680" y="10316"/>
                  </a:cubicBezTo>
                  <a:cubicBezTo>
                    <a:pt x="7835" y="10221"/>
                    <a:pt x="7978" y="10125"/>
                    <a:pt x="8073" y="9971"/>
                  </a:cubicBezTo>
                  <a:cubicBezTo>
                    <a:pt x="8156" y="9828"/>
                    <a:pt x="8192" y="9613"/>
                    <a:pt x="8073" y="9482"/>
                  </a:cubicBezTo>
                  <a:cubicBezTo>
                    <a:pt x="7966" y="9351"/>
                    <a:pt x="7775" y="9316"/>
                    <a:pt x="7597" y="9316"/>
                  </a:cubicBezTo>
                  <a:cubicBezTo>
                    <a:pt x="7545" y="9314"/>
                    <a:pt x="7494" y="9313"/>
                    <a:pt x="7443" y="9313"/>
                  </a:cubicBezTo>
                  <a:cubicBezTo>
                    <a:pt x="6196" y="9313"/>
                    <a:pt x="4955" y="9865"/>
                    <a:pt x="4132" y="10780"/>
                  </a:cubicBezTo>
                  <a:cubicBezTo>
                    <a:pt x="4382" y="10066"/>
                    <a:pt x="4668" y="9363"/>
                    <a:pt x="4941" y="8673"/>
                  </a:cubicBezTo>
                  <a:cubicBezTo>
                    <a:pt x="5419" y="8820"/>
                    <a:pt x="5901" y="8887"/>
                    <a:pt x="6380" y="8887"/>
                  </a:cubicBezTo>
                  <a:cubicBezTo>
                    <a:pt x="7213" y="8887"/>
                    <a:pt x="8035" y="8684"/>
                    <a:pt x="8799" y="8351"/>
                  </a:cubicBezTo>
                  <a:cubicBezTo>
                    <a:pt x="8990" y="8280"/>
                    <a:pt x="9192" y="8173"/>
                    <a:pt x="9323" y="8018"/>
                  </a:cubicBezTo>
                  <a:cubicBezTo>
                    <a:pt x="9454" y="7863"/>
                    <a:pt x="9525" y="7637"/>
                    <a:pt x="9442" y="7446"/>
                  </a:cubicBezTo>
                  <a:cubicBezTo>
                    <a:pt x="9323" y="7208"/>
                    <a:pt x="9013" y="7125"/>
                    <a:pt x="8740" y="7113"/>
                  </a:cubicBezTo>
                  <a:cubicBezTo>
                    <a:pt x="8665" y="7110"/>
                    <a:pt x="8591" y="7108"/>
                    <a:pt x="8517" y="7108"/>
                  </a:cubicBezTo>
                  <a:cubicBezTo>
                    <a:pt x="7234" y="7108"/>
                    <a:pt x="5959" y="7592"/>
                    <a:pt x="5025" y="8470"/>
                  </a:cubicBezTo>
                  <a:lnTo>
                    <a:pt x="5418" y="7577"/>
                  </a:lnTo>
                  <a:cubicBezTo>
                    <a:pt x="5584" y="7232"/>
                    <a:pt x="5751" y="6911"/>
                    <a:pt x="5918" y="6565"/>
                  </a:cubicBezTo>
                  <a:cubicBezTo>
                    <a:pt x="7418" y="6553"/>
                    <a:pt x="8656" y="6565"/>
                    <a:pt x="9811" y="6161"/>
                  </a:cubicBezTo>
                  <a:cubicBezTo>
                    <a:pt x="10097" y="6053"/>
                    <a:pt x="10418" y="5863"/>
                    <a:pt x="10395" y="5565"/>
                  </a:cubicBezTo>
                  <a:cubicBezTo>
                    <a:pt x="10359" y="5268"/>
                    <a:pt x="10002" y="5125"/>
                    <a:pt x="9704" y="5077"/>
                  </a:cubicBezTo>
                  <a:cubicBezTo>
                    <a:pt x="9532" y="5055"/>
                    <a:pt x="9359" y="5044"/>
                    <a:pt x="9186" y="5044"/>
                  </a:cubicBezTo>
                  <a:cubicBezTo>
                    <a:pt x="7956" y="5044"/>
                    <a:pt x="6723" y="5590"/>
                    <a:pt x="5930" y="6530"/>
                  </a:cubicBezTo>
                  <a:cubicBezTo>
                    <a:pt x="6287" y="5839"/>
                    <a:pt x="6668" y="5137"/>
                    <a:pt x="7085" y="4470"/>
                  </a:cubicBezTo>
                  <a:cubicBezTo>
                    <a:pt x="7575" y="4657"/>
                    <a:pt x="8071" y="4732"/>
                    <a:pt x="8566" y="4732"/>
                  </a:cubicBezTo>
                  <a:cubicBezTo>
                    <a:pt x="9080" y="4732"/>
                    <a:pt x="9593" y="4651"/>
                    <a:pt x="10097" y="4529"/>
                  </a:cubicBezTo>
                  <a:cubicBezTo>
                    <a:pt x="10287" y="4482"/>
                    <a:pt x="10502" y="4422"/>
                    <a:pt x="10656" y="4303"/>
                  </a:cubicBezTo>
                  <a:cubicBezTo>
                    <a:pt x="10823" y="4184"/>
                    <a:pt x="10954" y="3994"/>
                    <a:pt x="10954" y="3791"/>
                  </a:cubicBezTo>
                  <a:cubicBezTo>
                    <a:pt x="10978" y="3577"/>
                    <a:pt x="10811" y="3374"/>
                    <a:pt x="10621" y="3291"/>
                  </a:cubicBezTo>
                  <a:cubicBezTo>
                    <a:pt x="10450" y="3211"/>
                    <a:pt x="10270" y="3181"/>
                    <a:pt x="10082" y="3181"/>
                  </a:cubicBezTo>
                  <a:cubicBezTo>
                    <a:pt x="10047" y="3181"/>
                    <a:pt x="10013" y="3182"/>
                    <a:pt x="9978" y="3184"/>
                  </a:cubicBezTo>
                  <a:cubicBezTo>
                    <a:pt x="8966" y="3196"/>
                    <a:pt x="7966" y="3601"/>
                    <a:pt x="7227" y="4303"/>
                  </a:cubicBezTo>
                  <a:cubicBezTo>
                    <a:pt x="7406" y="4005"/>
                    <a:pt x="7597" y="3720"/>
                    <a:pt x="7787" y="3422"/>
                  </a:cubicBezTo>
                  <a:cubicBezTo>
                    <a:pt x="9013" y="2696"/>
                    <a:pt x="10109" y="1993"/>
                    <a:pt x="10930" y="1029"/>
                  </a:cubicBezTo>
                  <a:cubicBezTo>
                    <a:pt x="11133" y="791"/>
                    <a:pt x="11311" y="434"/>
                    <a:pt x="11133" y="184"/>
                  </a:cubicBezTo>
                  <a:cubicBezTo>
                    <a:pt x="11042" y="51"/>
                    <a:pt x="10889" y="0"/>
                    <a:pt x="107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7430127" y="3041278"/>
              <a:ext cx="114636" cy="342868"/>
            </a:xfrm>
            <a:custGeom>
              <a:avLst/>
              <a:gdLst/>
              <a:ahLst/>
              <a:cxnLst/>
              <a:rect l="l" t="t" r="r" b="b"/>
              <a:pathLst>
                <a:path w="1787" h="5345" extrusionOk="0">
                  <a:moveTo>
                    <a:pt x="881" y="0"/>
                  </a:moveTo>
                  <a:cubicBezTo>
                    <a:pt x="849" y="0"/>
                    <a:pt x="818" y="3"/>
                    <a:pt x="786" y="10"/>
                  </a:cubicBezTo>
                  <a:cubicBezTo>
                    <a:pt x="488" y="93"/>
                    <a:pt x="357" y="451"/>
                    <a:pt x="298" y="760"/>
                  </a:cubicBezTo>
                  <a:cubicBezTo>
                    <a:pt x="0" y="2260"/>
                    <a:pt x="24" y="3844"/>
                    <a:pt x="381" y="5344"/>
                  </a:cubicBezTo>
                  <a:cubicBezTo>
                    <a:pt x="1429" y="4261"/>
                    <a:pt x="1786" y="2558"/>
                    <a:pt x="1584" y="939"/>
                  </a:cubicBezTo>
                  <a:cubicBezTo>
                    <a:pt x="1560" y="713"/>
                    <a:pt x="1512" y="474"/>
                    <a:pt x="1381" y="284"/>
                  </a:cubicBezTo>
                  <a:cubicBezTo>
                    <a:pt x="1269" y="120"/>
                    <a:pt x="1077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7168139" y="2977772"/>
              <a:ext cx="554577" cy="1143108"/>
            </a:xfrm>
            <a:custGeom>
              <a:avLst/>
              <a:gdLst/>
              <a:ahLst/>
              <a:cxnLst/>
              <a:rect l="l" t="t" r="r" b="b"/>
              <a:pathLst>
                <a:path w="8645" h="17820" extrusionOk="0">
                  <a:moveTo>
                    <a:pt x="1525" y="1"/>
                  </a:moveTo>
                  <a:cubicBezTo>
                    <a:pt x="1393" y="1"/>
                    <a:pt x="1263" y="33"/>
                    <a:pt x="1143" y="107"/>
                  </a:cubicBezTo>
                  <a:cubicBezTo>
                    <a:pt x="715" y="393"/>
                    <a:pt x="774" y="1048"/>
                    <a:pt x="965" y="1536"/>
                  </a:cubicBezTo>
                  <a:cubicBezTo>
                    <a:pt x="1370" y="2607"/>
                    <a:pt x="2084" y="3548"/>
                    <a:pt x="3322" y="4191"/>
                  </a:cubicBezTo>
                  <a:cubicBezTo>
                    <a:pt x="3584" y="4870"/>
                    <a:pt x="3846" y="5572"/>
                    <a:pt x="4084" y="6275"/>
                  </a:cubicBezTo>
                  <a:cubicBezTo>
                    <a:pt x="3441" y="5441"/>
                    <a:pt x="2560" y="4786"/>
                    <a:pt x="1584" y="4441"/>
                  </a:cubicBezTo>
                  <a:cubicBezTo>
                    <a:pt x="1399" y="4379"/>
                    <a:pt x="1195" y="4333"/>
                    <a:pt x="1001" y="4333"/>
                  </a:cubicBezTo>
                  <a:cubicBezTo>
                    <a:pt x="784" y="4333"/>
                    <a:pt x="580" y="4391"/>
                    <a:pt x="429" y="4548"/>
                  </a:cubicBezTo>
                  <a:cubicBezTo>
                    <a:pt x="227" y="4774"/>
                    <a:pt x="227" y="5132"/>
                    <a:pt x="358" y="5394"/>
                  </a:cubicBezTo>
                  <a:cubicBezTo>
                    <a:pt x="488" y="5667"/>
                    <a:pt x="727" y="5858"/>
                    <a:pt x="989" y="6036"/>
                  </a:cubicBezTo>
                  <a:cubicBezTo>
                    <a:pt x="1846" y="6644"/>
                    <a:pt x="2894" y="7013"/>
                    <a:pt x="4322" y="7049"/>
                  </a:cubicBezTo>
                  <a:cubicBezTo>
                    <a:pt x="4560" y="7822"/>
                    <a:pt x="4775" y="8596"/>
                    <a:pt x="4989" y="9370"/>
                  </a:cubicBezTo>
                  <a:cubicBezTo>
                    <a:pt x="4179" y="8251"/>
                    <a:pt x="2905" y="7477"/>
                    <a:pt x="1548" y="7299"/>
                  </a:cubicBezTo>
                  <a:cubicBezTo>
                    <a:pt x="1422" y="7281"/>
                    <a:pt x="1297" y="7270"/>
                    <a:pt x="1174" y="7270"/>
                  </a:cubicBezTo>
                  <a:cubicBezTo>
                    <a:pt x="960" y="7270"/>
                    <a:pt x="752" y="7303"/>
                    <a:pt x="548" y="7394"/>
                  </a:cubicBezTo>
                  <a:cubicBezTo>
                    <a:pt x="238" y="7537"/>
                    <a:pt x="0" y="7870"/>
                    <a:pt x="60" y="8192"/>
                  </a:cubicBezTo>
                  <a:cubicBezTo>
                    <a:pt x="119" y="8608"/>
                    <a:pt x="584" y="8834"/>
                    <a:pt x="989" y="8989"/>
                  </a:cubicBezTo>
                  <a:cubicBezTo>
                    <a:pt x="2203" y="9418"/>
                    <a:pt x="3489" y="9668"/>
                    <a:pt x="5120" y="9799"/>
                  </a:cubicBezTo>
                  <a:cubicBezTo>
                    <a:pt x="5394" y="10847"/>
                    <a:pt x="5608" y="11906"/>
                    <a:pt x="5822" y="12954"/>
                  </a:cubicBezTo>
                  <a:cubicBezTo>
                    <a:pt x="5477" y="12454"/>
                    <a:pt x="5108" y="11966"/>
                    <a:pt x="4644" y="11549"/>
                  </a:cubicBezTo>
                  <a:cubicBezTo>
                    <a:pt x="4037" y="10989"/>
                    <a:pt x="3275" y="10597"/>
                    <a:pt x="2453" y="10549"/>
                  </a:cubicBezTo>
                  <a:cubicBezTo>
                    <a:pt x="2403" y="10544"/>
                    <a:pt x="2353" y="10542"/>
                    <a:pt x="2303" y="10542"/>
                  </a:cubicBezTo>
                  <a:cubicBezTo>
                    <a:pt x="2089" y="10542"/>
                    <a:pt x="1872" y="10586"/>
                    <a:pt x="1679" y="10692"/>
                  </a:cubicBezTo>
                  <a:cubicBezTo>
                    <a:pt x="1441" y="10811"/>
                    <a:pt x="1262" y="11049"/>
                    <a:pt x="1250" y="11323"/>
                  </a:cubicBezTo>
                  <a:cubicBezTo>
                    <a:pt x="1239" y="11787"/>
                    <a:pt x="1703" y="12109"/>
                    <a:pt x="2096" y="12299"/>
                  </a:cubicBezTo>
                  <a:cubicBezTo>
                    <a:pt x="3310" y="12918"/>
                    <a:pt x="4584" y="13371"/>
                    <a:pt x="5894" y="13454"/>
                  </a:cubicBezTo>
                  <a:cubicBezTo>
                    <a:pt x="5953" y="13787"/>
                    <a:pt x="6013" y="14133"/>
                    <a:pt x="6061" y="14466"/>
                  </a:cubicBezTo>
                  <a:cubicBezTo>
                    <a:pt x="6227" y="15538"/>
                    <a:pt x="6346" y="16609"/>
                    <a:pt x="6430" y="17681"/>
                  </a:cubicBezTo>
                  <a:cubicBezTo>
                    <a:pt x="6436" y="17772"/>
                    <a:pt x="6516" y="17819"/>
                    <a:pt x="6591" y="17819"/>
                  </a:cubicBezTo>
                  <a:cubicBezTo>
                    <a:pt x="6664" y="17819"/>
                    <a:pt x="6733" y="17774"/>
                    <a:pt x="6727" y="17681"/>
                  </a:cubicBezTo>
                  <a:cubicBezTo>
                    <a:pt x="6561" y="15835"/>
                    <a:pt x="6311" y="13990"/>
                    <a:pt x="5942" y="12156"/>
                  </a:cubicBezTo>
                  <a:cubicBezTo>
                    <a:pt x="7156" y="11513"/>
                    <a:pt x="7989" y="10382"/>
                    <a:pt x="8466" y="9108"/>
                  </a:cubicBezTo>
                  <a:cubicBezTo>
                    <a:pt x="8573" y="8823"/>
                    <a:pt x="8644" y="8465"/>
                    <a:pt x="8454" y="8239"/>
                  </a:cubicBezTo>
                  <a:cubicBezTo>
                    <a:pt x="8360" y="8137"/>
                    <a:pt x="8204" y="8083"/>
                    <a:pt x="8041" y="8083"/>
                  </a:cubicBezTo>
                  <a:cubicBezTo>
                    <a:pt x="7976" y="8083"/>
                    <a:pt x="7910" y="8091"/>
                    <a:pt x="7847" y="8108"/>
                  </a:cubicBezTo>
                  <a:cubicBezTo>
                    <a:pt x="7620" y="8168"/>
                    <a:pt x="7442" y="8311"/>
                    <a:pt x="7275" y="8465"/>
                  </a:cubicBezTo>
                  <a:cubicBezTo>
                    <a:pt x="6418" y="9251"/>
                    <a:pt x="5894" y="10382"/>
                    <a:pt x="5822" y="11549"/>
                  </a:cubicBezTo>
                  <a:cubicBezTo>
                    <a:pt x="5632" y="10632"/>
                    <a:pt x="5406" y="9739"/>
                    <a:pt x="5168" y="8846"/>
                  </a:cubicBezTo>
                  <a:cubicBezTo>
                    <a:pt x="6644" y="8346"/>
                    <a:pt x="7454" y="6894"/>
                    <a:pt x="7716" y="5334"/>
                  </a:cubicBezTo>
                  <a:cubicBezTo>
                    <a:pt x="7775" y="4953"/>
                    <a:pt x="7739" y="4441"/>
                    <a:pt x="7370" y="4274"/>
                  </a:cubicBezTo>
                  <a:cubicBezTo>
                    <a:pt x="7304" y="4248"/>
                    <a:pt x="7235" y="4236"/>
                    <a:pt x="7165" y="4236"/>
                  </a:cubicBezTo>
                  <a:cubicBezTo>
                    <a:pt x="6984" y="4236"/>
                    <a:pt x="6798" y="4314"/>
                    <a:pt x="6644" y="4417"/>
                  </a:cubicBezTo>
                  <a:cubicBezTo>
                    <a:pt x="5942" y="4846"/>
                    <a:pt x="5489" y="5620"/>
                    <a:pt x="5287" y="6406"/>
                  </a:cubicBezTo>
                  <a:cubicBezTo>
                    <a:pt x="5108" y="7120"/>
                    <a:pt x="5096" y="7846"/>
                    <a:pt x="5096" y="8596"/>
                  </a:cubicBezTo>
                  <a:cubicBezTo>
                    <a:pt x="4894" y="7894"/>
                    <a:pt x="4691" y="7215"/>
                    <a:pt x="4465" y="6525"/>
                  </a:cubicBezTo>
                  <a:cubicBezTo>
                    <a:pt x="4203" y="5703"/>
                    <a:pt x="3906" y="4893"/>
                    <a:pt x="3584" y="4084"/>
                  </a:cubicBezTo>
                  <a:cubicBezTo>
                    <a:pt x="3822" y="2810"/>
                    <a:pt x="3429" y="1417"/>
                    <a:pt x="2513" y="500"/>
                  </a:cubicBezTo>
                  <a:cubicBezTo>
                    <a:pt x="2252" y="231"/>
                    <a:pt x="1879" y="1"/>
                    <a:pt x="15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32"/>
          <p:cNvGrpSpPr/>
          <p:nvPr/>
        </p:nvGrpSpPr>
        <p:grpSpPr>
          <a:xfrm>
            <a:off x="6716072" y="3668950"/>
            <a:ext cx="2002699" cy="1227270"/>
            <a:chOff x="7020722" y="3595000"/>
            <a:chExt cx="2002699" cy="1227270"/>
          </a:xfrm>
        </p:grpSpPr>
        <p:sp>
          <p:nvSpPr>
            <p:cNvPr id="484" name="Google Shape;484;p32"/>
            <p:cNvSpPr/>
            <p:nvPr/>
          </p:nvSpPr>
          <p:spPr>
            <a:xfrm>
              <a:off x="7020722" y="3595000"/>
              <a:ext cx="2002699" cy="1227270"/>
            </a:xfrm>
            <a:custGeom>
              <a:avLst/>
              <a:gdLst/>
              <a:ahLst/>
              <a:cxnLst/>
              <a:rect l="l" t="t" r="r" b="b"/>
              <a:pathLst>
                <a:path w="31219" h="19132" extrusionOk="0">
                  <a:moveTo>
                    <a:pt x="21980" y="0"/>
                  </a:moveTo>
                  <a:cubicBezTo>
                    <a:pt x="18411" y="0"/>
                    <a:pt x="16046" y="5069"/>
                    <a:pt x="12428" y="5069"/>
                  </a:cubicBezTo>
                  <a:cubicBezTo>
                    <a:pt x="12334" y="5069"/>
                    <a:pt x="12240" y="5065"/>
                    <a:pt x="12145" y="5058"/>
                  </a:cubicBezTo>
                  <a:cubicBezTo>
                    <a:pt x="10185" y="4921"/>
                    <a:pt x="8522" y="3205"/>
                    <a:pt x="6574" y="3205"/>
                  </a:cubicBezTo>
                  <a:cubicBezTo>
                    <a:pt x="6498" y="3205"/>
                    <a:pt x="6423" y="3208"/>
                    <a:pt x="6346" y="3213"/>
                  </a:cubicBezTo>
                  <a:cubicBezTo>
                    <a:pt x="5382" y="3296"/>
                    <a:pt x="4549" y="3796"/>
                    <a:pt x="3834" y="4487"/>
                  </a:cubicBezTo>
                  <a:cubicBezTo>
                    <a:pt x="3382" y="4904"/>
                    <a:pt x="3001" y="5392"/>
                    <a:pt x="2667" y="5880"/>
                  </a:cubicBezTo>
                  <a:cubicBezTo>
                    <a:pt x="631" y="8892"/>
                    <a:pt x="0" y="14691"/>
                    <a:pt x="453" y="19132"/>
                  </a:cubicBezTo>
                  <a:lnTo>
                    <a:pt x="30885" y="19132"/>
                  </a:lnTo>
                  <a:cubicBezTo>
                    <a:pt x="31219" y="17310"/>
                    <a:pt x="30980" y="15262"/>
                    <a:pt x="30040" y="13929"/>
                  </a:cubicBezTo>
                  <a:cubicBezTo>
                    <a:pt x="29754" y="13512"/>
                    <a:pt x="29397" y="13155"/>
                    <a:pt x="28968" y="12917"/>
                  </a:cubicBezTo>
                  <a:cubicBezTo>
                    <a:pt x="28063" y="12416"/>
                    <a:pt x="26944" y="12119"/>
                    <a:pt x="26397" y="11238"/>
                  </a:cubicBezTo>
                  <a:cubicBezTo>
                    <a:pt x="25873" y="10392"/>
                    <a:pt x="26063" y="9321"/>
                    <a:pt x="26218" y="8333"/>
                  </a:cubicBezTo>
                  <a:cubicBezTo>
                    <a:pt x="26480" y="6642"/>
                    <a:pt x="26599" y="4868"/>
                    <a:pt x="26039" y="3249"/>
                  </a:cubicBezTo>
                  <a:cubicBezTo>
                    <a:pt x="25480" y="1629"/>
                    <a:pt x="24099" y="201"/>
                    <a:pt x="22384" y="22"/>
                  </a:cubicBezTo>
                  <a:cubicBezTo>
                    <a:pt x="22248" y="7"/>
                    <a:pt x="22113" y="0"/>
                    <a:pt x="2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8074835" y="3846971"/>
              <a:ext cx="560414" cy="974978"/>
            </a:xfrm>
            <a:custGeom>
              <a:avLst/>
              <a:gdLst/>
              <a:ahLst/>
              <a:cxnLst/>
              <a:rect l="l" t="t" r="r" b="b"/>
              <a:pathLst>
                <a:path w="8736" h="15199" extrusionOk="0">
                  <a:moveTo>
                    <a:pt x="7274" y="0"/>
                  </a:moveTo>
                  <a:cubicBezTo>
                    <a:pt x="7252" y="0"/>
                    <a:pt x="7230" y="10"/>
                    <a:pt x="7214" y="35"/>
                  </a:cubicBezTo>
                  <a:cubicBezTo>
                    <a:pt x="5440" y="2309"/>
                    <a:pt x="3916" y="4809"/>
                    <a:pt x="2702" y="7429"/>
                  </a:cubicBezTo>
                  <a:cubicBezTo>
                    <a:pt x="2392" y="6369"/>
                    <a:pt x="2118" y="5298"/>
                    <a:pt x="1880" y="4226"/>
                  </a:cubicBezTo>
                  <a:cubicBezTo>
                    <a:pt x="2583" y="3285"/>
                    <a:pt x="3249" y="2321"/>
                    <a:pt x="3904" y="1357"/>
                  </a:cubicBezTo>
                  <a:cubicBezTo>
                    <a:pt x="3954" y="1274"/>
                    <a:pt x="3883" y="1198"/>
                    <a:pt x="3812" y="1198"/>
                  </a:cubicBezTo>
                  <a:cubicBezTo>
                    <a:pt x="3780" y="1198"/>
                    <a:pt x="3748" y="1213"/>
                    <a:pt x="3726" y="1249"/>
                  </a:cubicBezTo>
                  <a:cubicBezTo>
                    <a:pt x="3118" y="2178"/>
                    <a:pt x="2476" y="3071"/>
                    <a:pt x="1833" y="3964"/>
                  </a:cubicBezTo>
                  <a:cubicBezTo>
                    <a:pt x="1618" y="2893"/>
                    <a:pt x="1416" y="1797"/>
                    <a:pt x="1297" y="702"/>
                  </a:cubicBezTo>
                  <a:cubicBezTo>
                    <a:pt x="1291" y="636"/>
                    <a:pt x="1237" y="604"/>
                    <a:pt x="1187" y="604"/>
                  </a:cubicBezTo>
                  <a:cubicBezTo>
                    <a:pt x="1136" y="604"/>
                    <a:pt x="1088" y="636"/>
                    <a:pt x="1094" y="702"/>
                  </a:cubicBezTo>
                  <a:cubicBezTo>
                    <a:pt x="1237" y="1880"/>
                    <a:pt x="1416" y="3059"/>
                    <a:pt x="1678" y="4202"/>
                  </a:cubicBezTo>
                  <a:cubicBezTo>
                    <a:pt x="1642" y="4250"/>
                    <a:pt x="1654" y="4274"/>
                    <a:pt x="1702" y="4309"/>
                  </a:cubicBezTo>
                  <a:cubicBezTo>
                    <a:pt x="1940" y="5452"/>
                    <a:pt x="2237" y="6583"/>
                    <a:pt x="2595" y="7703"/>
                  </a:cubicBezTo>
                  <a:cubicBezTo>
                    <a:pt x="2035" y="8929"/>
                    <a:pt x="1523" y="10203"/>
                    <a:pt x="1083" y="11489"/>
                  </a:cubicBezTo>
                  <a:cubicBezTo>
                    <a:pt x="678" y="12668"/>
                    <a:pt x="321" y="13858"/>
                    <a:pt x="23" y="15061"/>
                  </a:cubicBezTo>
                  <a:cubicBezTo>
                    <a:pt x="1" y="15141"/>
                    <a:pt x="68" y="15199"/>
                    <a:pt x="132" y="15199"/>
                  </a:cubicBezTo>
                  <a:cubicBezTo>
                    <a:pt x="173" y="15199"/>
                    <a:pt x="211" y="15176"/>
                    <a:pt x="225" y="15120"/>
                  </a:cubicBezTo>
                  <a:cubicBezTo>
                    <a:pt x="392" y="14477"/>
                    <a:pt x="571" y="13834"/>
                    <a:pt x="761" y="13203"/>
                  </a:cubicBezTo>
                  <a:cubicBezTo>
                    <a:pt x="785" y="13203"/>
                    <a:pt x="785" y="13203"/>
                    <a:pt x="797" y="13191"/>
                  </a:cubicBezTo>
                  <a:cubicBezTo>
                    <a:pt x="2011" y="12441"/>
                    <a:pt x="3285" y="11775"/>
                    <a:pt x="4607" y="11227"/>
                  </a:cubicBezTo>
                  <a:cubicBezTo>
                    <a:pt x="5940" y="10655"/>
                    <a:pt x="7309" y="10215"/>
                    <a:pt x="8703" y="9834"/>
                  </a:cubicBezTo>
                  <a:cubicBezTo>
                    <a:pt x="8736" y="9800"/>
                    <a:pt x="8707" y="9641"/>
                    <a:pt x="8605" y="9641"/>
                  </a:cubicBezTo>
                  <a:cubicBezTo>
                    <a:pt x="8598" y="9641"/>
                    <a:pt x="8591" y="9642"/>
                    <a:pt x="8583" y="9643"/>
                  </a:cubicBezTo>
                  <a:cubicBezTo>
                    <a:pt x="7405" y="9929"/>
                    <a:pt x="6262" y="10298"/>
                    <a:pt x="5119" y="10751"/>
                  </a:cubicBezTo>
                  <a:cubicBezTo>
                    <a:pt x="5309" y="9786"/>
                    <a:pt x="5583" y="8834"/>
                    <a:pt x="5964" y="7917"/>
                  </a:cubicBezTo>
                  <a:cubicBezTo>
                    <a:pt x="5986" y="7843"/>
                    <a:pt x="5922" y="7793"/>
                    <a:pt x="5858" y="7793"/>
                  </a:cubicBezTo>
                  <a:cubicBezTo>
                    <a:pt x="5819" y="7793"/>
                    <a:pt x="5780" y="7812"/>
                    <a:pt x="5762" y="7857"/>
                  </a:cubicBezTo>
                  <a:cubicBezTo>
                    <a:pt x="5381" y="8810"/>
                    <a:pt x="5095" y="9810"/>
                    <a:pt x="4904" y="10834"/>
                  </a:cubicBezTo>
                  <a:cubicBezTo>
                    <a:pt x="3476" y="11417"/>
                    <a:pt x="2106" y="12120"/>
                    <a:pt x="797" y="12906"/>
                  </a:cubicBezTo>
                  <a:cubicBezTo>
                    <a:pt x="1856" y="9489"/>
                    <a:pt x="3369" y="6191"/>
                    <a:pt x="5274" y="3154"/>
                  </a:cubicBezTo>
                  <a:cubicBezTo>
                    <a:pt x="5928" y="2131"/>
                    <a:pt x="6631" y="1130"/>
                    <a:pt x="7357" y="154"/>
                  </a:cubicBezTo>
                  <a:cubicBezTo>
                    <a:pt x="7410" y="84"/>
                    <a:pt x="7339" y="0"/>
                    <a:pt x="7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7233251" y="4046791"/>
              <a:ext cx="502230" cy="774068"/>
            </a:xfrm>
            <a:custGeom>
              <a:avLst/>
              <a:gdLst/>
              <a:ahLst/>
              <a:cxnLst/>
              <a:rect l="l" t="t" r="r" b="b"/>
              <a:pathLst>
                <a:path w="7829" h="12067" extrusionOk="0">
                  <a:moveTo>
                    <a:pt x="2949" y="1"/>
                  </a:moveTo>
                  <a:cubicBezTo>
                    <a:pt x="2897" y="1"/>
                    <a:pt x="2849" y="34"/>
                    <a:pt x="2855" y="99"/>
                  </a:cubicBezTo>
                  <a:cubicBezTo>
                    <a:pt x="3141" y="2397"/>
                    <a:pt x="3486" y="4671"/>
                    <a:pt x="3915" y="6933"/>
                  </a:cubicBezTo>
                  <a:cubicBezTo>
                    <a:pt x="3248" y="6445"/>
                    <a:pt x="2593" y="5909"/>
                    <a:pt x="1962" y="5338"/>
                  </a:cubicBezTo>
                  <a:cubicBezTo>
                    <a:pt x="1652" y="5064"/>
                    <a:pt x="1343" y="4766"/>
                    <a:pt x="1021" y="4445"/>
                  </a:cubicBezTo>
                  <a:cubicBezTo>
                    <a:pt x="747" y="4147"/>
                    <a:pt x="402" y="3873"/>
                    <a:pt x="224" y="3492"/>
                  </a:cubicBezTo>
                  <a:cubicBezTo>
                    <a:pt x="208" y="3462"/>
                    <a:pt x="178" y="3448"/>
                    <a:pt x="146" y="3448"/>
                  </a:cubicBezTo>
                  <a:cubicBezTo>
                    <a:pt x="78" y="3448"/>
                    <a:pt x="1" y="3507"/>
                    <a:pt x="33" y="3588"/>
                  </a:cubicBezTo>
                  <a:cubicBezTo>
                    <a:pt x="164" y="3957"/>
                    <a:pt x="509" y="4242"/>
                    <a:pt x="771" y="4528"/>
                  </a:cubicBezTo>
                  <a:cubicBezTo>
                    <a:pt x="1105" y="4850"/>
                    <a:pt x="1426" y="5183"/>
                    <a:pt x="1783" y="5493"/>
                  </a:cubicBezTo>
                  <a:cubicBezTo>
                    <a:pt x="2474" y="6100"/>
                    <a:pt x="3164" y="6683"/>
                    <a:pt x="3915" y="7231"/>
                  </a:cubicBezTo>
                  <a:cubicBezTo>
                    <a:pt x="3938" y="7243"/>
                    <a:pt x="3962" y="7243"/>
                    <a:pt x="3974" y="7243"/>
                  </a:cubicBezTo>
                  <a:cubicBezTo>
                    <a:pt x="4105" y="7921"/>
                    <a:pt x="4236" y="8588"/>
                    <a:pt x="4379" y="9243"/>
                  </a:cubicBezTo>
                  <a:cubicBezTo>
                    <a:pt x="4343" y="9291"/>
                    <a:pt x="4379" y="9326"/>
                    <a:pt x="4403" y="9362"/>
                  </a:cubicBezTo>
                  <a:lnTo>
                    <a:pt x="4403" y="9374"/>
                  </a:lnTo>
                  <a:cubicBezTo>
                    <a:pt x="4593" y="10255"/>
                    <a:pt x="4760" y="11136"/>
                    <a:pt x="4998" y="11993"/>
                  </a:cubicBezTo>
                  <a:cubicBezTo>
                    <a:pt x="5012" y="12045"/>
                    <a:pt x="5052" y="12067"/>
                    <a:pt x="5093" y="12067"/>
                  </a:cubicBezTo>
                  <a:cubicBezTo>
                    <a:pt x="5158" y="12067"/>
                    <a:pt x="5227" y="12013"/>
                    <a:pt x="5212" y="11934"/>
                  </a:cubicBezTo>
                  <a:cubicBezTo>
                    <a:pt x="5046" y="11172"/>
                    <a:pt x="4855" y="10422"/>
                    <a:pt x="4688" y="9648"/>
                  </a:cubicBezTo>
                  <a:cubicBezTo>
                    <a:pt x="4653" y="9505"/>
                    <a:pt x="4629" y="9374"/>
                    <a:pt x="4593" y="9231"/>
                  </a:cubicBezTo>
                  <a:cubicBezTo>
                    <a:pt x="5665" y="7040"/>
                    <a:pt x="6724" y="4850"/>
                    <a:pt x="7796" y="2683"/>
                  </a:cubicBezTo>
                  <a:cubicBezTo>
                    <a:pt x="7829" y="2609"/>
                    <a:pt x="7754" y="2535"/>
                    <a:pt x="7685" y="2535"/>
                  </a:cubicBezTo>
                  <a:cubicBezTo>
                    <a:pt x="7654" y="2535"/>
                    <a:pt x="7624" y="2550"/>
                    <a:pt x="7605" y="2587"/>
                  </a:cubicBezTo>
                  <a:lnTo>
                    <a:pt x="4522" y="8933"/>
                  </a:lnTo>
                  <a:cubicBezTo>
                    <a:pt x="4415" y="8410"/>
                    <a:pt x="4296" y="7886"/>
                    <a:pt x="4212" y="7350"/>
                  </a:cubicBezTo>
                  <a:cubicBezTo>
                    <a:pt x="3915" y="5838"/>
                    <a:pt x="3653" y="4302"/>
                    <a:pt x="3426" y="2766"/>
                  </a:cubicBezTo>
                  <a:cubicBezTo>
                    <a:pt x="3283" y="1873"/>
                    <a:pt x="3164" y="980"/>
                    <a:pt x="3069" y="99"/>
                  </a:cubicBezTo>
                  <a:cubicBezTo>
                    <a:pt x="3057" y="34"/>
                    <a:pt x="3001" y="1"/>
                    <a:pt x="2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2"/>
          <p:cNvGrpSpPr/>
          <p:nvPr/>
        </p:nvGrpSpPr>
        <p:grpSpPr>
          <a:xfrm>
            <a:off x="3026129" y="2916768"/>
            <a:ext cx="1588739" cy="1264732"/>
            <a:chOff x="4168741" y="2916768"/>
            <a:chExt cx="1588739" cy="1264732"/>
          </a:xfrm>
        </p:grpSpPr>
        <p:sp>
          <p:nvSpPr>
            <p:cNvPr id="488" name="Google Shape;488;p32"/>
            <p:cNvSpPr/>
            <p:nvPr/>
          </p:nvSpPr>
          <p:spPr>
            <a:xfrm>
              <a:off x="4168741" y="2916768"/>
              <a:ext cx="1588739" cy="1264732"/>
            </a:xfrm>
            <a:custGeom>
              <a:avLst/>
              <a:gdLst/>
              <a:ahLst/>
              <a:cxnLst/>
              <a:rect l="l" t="t" r="r" b="b"/>
              <a:pathLst>
                <a:path w="24766" h="19716" extrusionOk="0">
                  <a:moveTo>
                    <a:pt x="21191" y="0"/>
                  </a:moveTo>
                  <a:cubicBezTo>
                    <a:pt x="19979" y="0"/>
                    <a:pt x="18767" y="104"/>
                    <a:pt x="17574" y="308"/>
                  </a:cubicBezTo>
                  <a:cubicBezTo>
                    <a:pt x="17419" y="320"/>
                    <a:pt x="17288" y="356"/>
                    <a:pt x="17145" y="380"/>
                  </a:cubicBezTo>
                  <a:cubicBezTo>
                    <a:pt x="16074" y="594"/>
                    <a:pt x="15014" y="868"/>
                    <a:pt x="13990" y="1249"/>
                  </a:cubicBezTo>
                  <a:lnTo>
                    <a:pt x="13574" y="1392"/>
                  </a:lnTo>
                  <a:cubicBezTo>
                    <a:pt x="12466" y="1808"/>
                    <a:pt x="11395" y="2320"/>
                    <a:pt x="10371" y="2916"/>
                  </a:cubicBezTo>
                  <a:cubicBezTo>
                    <a:pt x="10252" y="2987"/>
                    <a:pt x="10121" y="3058"/>
                    <a:pt x="10002" y="3130"/>
                  </a:cubicBezTo>
                  <a:cubicBezTo>
                    <a:pt x="9359" y="3511"/>
                    <a:pt x="8752" y="3939"/>
                    <a:pt x="8168" y="4380"/>
                  </a:cubicBezTo>
                  <a:cubicBezTo>
                    <a:pt x="7894" y="4594"/>
                    <a:pt x="7632" y="4797"/>
                    <a:pt x="7382" y="5023"/>
                  </a:cubicBezTo>
                  <a:cubicBezTo>
                    <a:pt x="7275" y="5118"/>
                    <a:pt x="7156" y="5202"/>
                    <a:pt x="7049" y="5309"/>
                  </a:cubicBezTo>
                  <a:cubicBezTo>
                    <a:pt x="6085" y="6166"/>
                    <a:pt x="5192" y="7142"/>
                    <a:pt x="4406" y="8166"/>
                  </a:cubicBezTo>
                  <a:lnTo>
                    <a:pt x="4132" y="8523"/>
                  </a:lnTo>
                  <a:cubicBezTo>
                    <a:pt x="3394" y="9535"/>
                    <a:pt x="2739" y="10595"/>
                    <a:pt x="2179" y="11702"/>
                  </a:cubicBezTo>
                  <a:lnTo>
                    <a:pt x="1989" y="12107"/>
                  </a:lnTo>
                  <a:cubicBezTo>
                    <a:pt x="1453" y="13238"/>
                    <a:pt x="1013" y="14405"/>
                    <a:pt x="679" y="15608"/>
                  </a:cubicBezTo>
                  <a:lnTo>
                    <a:pt x="560" y="16036"/>
                  </a:lnTo>
                  <a:cubicBezTo>
                    <a:pt x="274" y="17155"/>
                    <a:pt x="84" y="18298"/>
                    <a:pt x="0" y="19465"/>
                  </a:cubicBezTo>
                  <a:lnTo>
                    <a:pt x="429" y="19477"/>
                  </a:lnTo>
                  <a:lnTo>
                    <a:pt x="3346" y="19715"/>
                  </a:lnTo>
                  <a:cubicBezTo>
                    <a:pt x="3429" y="18584"/>
                    <a:pt x="3644" y="17465"/>
                    <a:pt x="3941" y="16381"/>
                  </a:cubicBezTo>
                  <a:cubicBezTo>
                    <a:pt x="3965" y="16227"/>
                    <a:pt x="4013" y="16084"/>
                    <a:pt x="4061" y="15941"/>
                  </a:cubicBezTo>
                  <a:cubicBezTo>
                    <a:pt x="4358" y="14977"/>
                    <a:pt x="4727" y="14048"/>
                    <a:pt x="5192" y="13131"/>
                  </a:cubicBezTo>
                  <a:cubicBezTo>
                    <a:pt x="5263" y="13012"/>
                    <a:pt x="5323" y="12881"/>
                    <a:pt x="5394" y="12750"/>
                  </a:cubicBezTo>
                  <a:cubicBezTo>
                    <a:pt x="5846" y="11881"/>
                    <a:pt x="6382" y="11059"/>
                    <a:pt x="6954" y="10286"/>
                  </a:cubicBezTo>
                  <a:lnTo>
                    <a:pt x="7228" y="9952"/>
                  </a:lnTo>
                  <a:cubicBezTo>
                    <a:pt x="7823" y="9190"/>
                    <a:pt x="8490" y="8476"/>
                    <a:pt x="9204" y="7833"/>
                  </a:cubicBezTo>
                  <a:cubicBezTo>
                    <a:pt x="9311" y="7749"/>
                    <a:pt x="9430" y="7642"/>
                    <a:pt x="9537" y="7559"/>
                  </a:cubicBezTo>
                  <a:cubicBezTo>
                    <a:pt x="9752" y="7380"/>
                    <a:pt x="9966" y="7202"/>
                    <a:pt x="10192" y="7035"/>
                  </a:cubicBezTo>
                  <a:cubicBezTo>
                    <a:pt x="10680" y="6642"/>
                    <a:pt x="11180" y="6297"/>
                    <a:pt x="11716" y="5975"/>
                  </a:cubicBezTo>
                  <a:cubicBezTo>
                    <a:pt x="11847" y="5904"/>
                    <a:pt x="11966" y="5833"/>
                    <a:pt x="12097" y="5749"/>
                  </a:cubicBezTo>
                  <a:cubicBezTo>
                    <a:pt x="12871" y="5309"/>
                    <a:pt x="13669" y="4916"/>
                    <a:pt x="14502" y="4594"/>
                  </a:cubicBezTo>
                  <a:cubicBezTo>
                    <a:pt x="14657" y="4547"/>
                    <a:pt x="14788" y="4487"/>
                    <a:pt x="14919" y="4440"/>
                  </a:cubicBezTo>
                  <a:cubicBezTo>
                    <a:pt x="15693" y="4142"/>
                    <a:pt x="16503" y="3928"/>
                    <a:pt x="17324" y="3749"/>
                  </a:cubicBezTo>
                  <a:cubicBezTo>
                    <a:pt x="17467" y="3713"/>
                    <a:pt x="17598" y="3689"/>
                    <a:pt x="17753" y="3654"/>
                  </a:cubicBezTo>
                  <a:cubicBezTo>
                    <a:pt x="18876" y="3440"/>
                    <a:pt x="20012" y="3333"/>
                    <a:pt x="21146" y="3333"/>
                  </a:cubicBezTo>
                  <a:cubicBezTo>
                    <a:pt x="22163" y="3333"/>
                    <a:pt x="23179" y="3420"/>
                    <a:pt x="24182" y="3594"/>
                  </a:cubicBezTo>
                  <a:lnTo>
                    <a:pt x="24718" y="594"/>
                  </a:lnTo>
                  <a:lnTo>
                    <a:pt x="24765" y="308"/>
                  </a:lnTo>
                  <a:cubicBezTo>
                    <a:pt x="23583" y="101"/>
                    <a:pt x="22387" y="0"/>
                    <a:pt x="21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4808060" y="3104528"/>
              <a:ext cx="136768" cy="196355"/>
            </a:xfrm>
            <a:custGeom>
              <a:avLst/>
              <a:gdLst/>
              <a:ahLst/>
              <a:cxnLst/>
              <a:rect l="l" t="t" r="r" b="b"/>
              <a:pathLst>
                <a:path w="2132" h="3061" extrusionOk="0">
                  <a:moveTo>
                    <a:pt x="369" y="0"/>
                  </a:moveTo>
                  <a:cubicBezTo>
                    <a:pt x="250" y="72"/>
                    <a:pt x="119" y="143"/>
                    <a:pt x="0" y="227"/>
                  </a:cubicBezTo>
                  <a:lnTo>
                    <a:pt x="1762" y="3060"/>
                  </a:lnTo>
                  <a:cubicBezTo>
                    <a:pt x="1881" y="2989"/>
                    <a:pt x="2000" y="2917"/>
                    <a:pt x="2131" y="2846"/>
                  </a:cubicBezTo>
                  <a:lnTo>
                    <a:pt x="3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4620165" y="3239687"/>
              <a:ext cx="160439" cy="181088"/>
            </a:xfrm>
            <a:custGeom>
              <a:avLst/>
              <a:gdLst/>
              <a:ahLst/>
              <a:cxnLst/>
              <a:rect l="l" t="t" r="r" b="b"/>
              <a:pathLst>
                <a:path w="2501" h="2823" extrusionOk="0">
                  <a:moveTo>
                    <a:pt x="322" y="1"/>
                  </a:moveTo>
                  <a:cubicBezTo>
                    <a:pt x="226" y="96"/>
                    <a:pt x="107" y="179"/>
                    <a:pt x="0" y="287"/>
                  </a:cubicBezTo>
                  <a:lnTo>
                    <a:pt x="2167" y="2823"/>
                  </a:lnTo>
                  <a:lnTo>
                    <a:pt x="2500" y="2537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4433039" y="3440597"/>
              <a:ext cx="199378" cy="137532"/>
            </a:xfrm>
            <a:custGeom>
              <a:avLst/>
              <a:gdLst/>
              <a:ahLst/>
              <a:cxnLst/>
              <a:rect l="l" t="t" r="r" b="b"/>
              <a:pathLst>
                <a:path w="3108" h="2144" extrusionOk="0">
                  <a:moveTo>
                    <a:pt x="262" y="0"/>
                  </a:moveTo>
                  <a:lnTo>
                    <a:pt x="0" y="357"/>
                  </a:lnTo>
                  <a:lnTo>
                    <a:pt x="2846" y="2143"/>
                  </a:lnTo>
                  <a:lnTo>
                    <a:pt x="3108" y="179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4295502" y="3667422"/>
              <a:ext cx="218559" cy="93206"/>
            </a:xfrm>
            <a:custGeom>
              <a:avLst/>
              <a:gdLst/>
              <a:ahLst/>
              <a:cxnLst/>
              <a:rect l="l" t="t" r="r" b="b"/>
              <a:pathLst>
                <a:path w="3407" h="1453" extrusionOk="0">
                  <a:moveTo>
                    <a:pt x="191" y="0"/>
                  </a:moveTo>
                  <a:lnTo>
                    <a:pt x="1" y="405"/>
                  </a:lnTo>
                  <a:lnTo>
                    <a:pt x="3204" y="1453"/>
                  </a:lnTo>
                  <a:cubicBezTo>
                    <a:pt x="3275" y="1334"/>
                    <a:pt x="3335" y="1191"/>
                    <a:pt x="3406" y="1060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4204665" y="3917918"/>
              <a:ext cx="223819" cy="50484"/>
            </a:xfrm>
            <a:custGeom>
              <a:avLst/>
              <a:gdLst/>
              <a:ahLst/>
              <a:cxnLst/>
              <a:rect l="l" t="t" r="r" b="b"/>
              <a:pathLst>
                <a:path w="3489" h="787" extrusionOk="0">
                  <a:moveTo>
                    <a:pt x="119" y="1"/>
                  </a:moveTo>
                  <a:lnTo>
                    <a:pt x="0" y="429"/>
                  </a:lnTo>
                  <a:lnTo>
                    <a:pt x="3358" y="786"/>
                  </a:lnTo>
                  <a:lnTo>
                    <a:pt x="3489" y="358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5037140" y="2996824"/>
              <a:ext cx="88655" cy="214702"/>
            </a:xfrm>
            <a:custGeom>
              <a:avLst/>
              <a:gdLst/>
              <a:ahLst/>
              <a:cxnLst/>
              <a:rect l="l" t="t" r="r" b="b"/>
              <a:pathLst>
                <a:path w="1382" h="3347" extrusionOk="0">
                  <a:moveTo>
                    <a:pt x="418" y="1"/>
                  </a:moveTo>
                  <a:lnTo>
                    <a:pt x="1" y="144"/>
                  </a:lnTo>
                  <a:lnTo>
                    <a:pt x="965" y="3346"/>
                  </a:lnTo>
                  <a:cubicBezTo>
                    <a:pt x="1108" y="3287"/>
                    <a:pt x="1239" y="3239"/>
                    <a:pt x="1382" y="3192"/>
                  </a:cubicBezTo>
                  <a:lnTo>
                    <a:pt x="4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5266284" y="2936526"/>
              <a:ext cx="41313" cy="221501"/>
            </a:xfrm>
            <a:custGeom>
              <a:avLst/>
              <a:gdLst/>
              <a:ahLst/>
              <a:cxnLst/>
              <a:rect l="l" t="t" r="r" b="b"/>
              <a:pathLst>
                <a:path w="644" h="3453" extrusionOk="0">
                  <a:moveTo>
                    <a:pt x="429" y="0"/>
                  </a:moveTo>
                  <a:cubicBezTo>
                    <a:pt x="298" y="24"/>
                    <a:pt x="156" y="60"/>
                    <a:pt x="1" y="83"/>
                  </a:cubicBezTo>
                  <a:lnTo>
                    <a:pt x="215" y="3453"/>
                  </a:lnTo>
                  <a:cubicBezTo>
                    <a:pt x="358" y="3417"/>
                    <a:pt x="489" y="3393"/>
                    <a:pt x="644" y="3358"/>
                  </a:cubicBezTo>
                  <a:lnTo>
                    <a:pt x="4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32"/>
          <p:cNvGrpSpPr/>
          <p:nvPr/>
        </p:nvGrpSpPr>
        <p:grpSpPr>
          <a:xfrm>
            <a:off x="1160934" y="3192346"/>
            <a:ext cx="2199768" cy="1751355"/>
            <a:chOff x="3203284" y="3192346"/>
            <a:chExt cx="2199768" cy="1751355"/>
          </a:xfrm>
        </p:grpSpPr>
        <p:sp>
          <p:nvSpPr>
            <p:cNvPr id="497" name="Google Shape;497;p32"/>
            <p:cNvSpPr/>
            <p:nvPr/>
          </p:nvSpPr>
          <p:spPr>
            <a:xfrm>
              <a:off x="4215314" y="4878719"/>
              <a:ext cx="176541" cy="64981"/>
            </a:xfrm>
            <a:custGeom>
              <a:avLst/>
              <a:gdLst/>
              <a:ahLst/>
              <a:cxnLst/>
              <a:rect l="l" t="t" r="r" b="b"/>
              <a:pathLst>
                <a:path w="2752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2751" y="1013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3268268" y="4878719"/>
              <a:ext cx="176477" cy="64981"/>
            </a:xfrm>
            <a:custGeom>
              <a:avLst/>
              <a:gdLst/>
              <a:ahLst/>
              <a:cxnLst/>
              <a:rect l="l" t="t" r="r" b="b"/>
              <a:pathLst>
                <a:path w="2751" h="1013" extrusionOk="0">
                  <a:moveTo>
                    <a:pt x="0" y="1"/>
                  </a:moveTo>
                  <a:lnTo>
                    <a:pt x="0" y="1013"/>
                  </a:lnTo>
                  <a:lnTo>
                    <a:pt x="2750" y="1013"/>
                  </a:lnTo>
                  <a:lnTo>
                    <a:pt x="2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5161655" y="4878719"/>
              <a:ext cx="176477" cy="64981"/>
            </a:xfrm>
            <a:custGeom>
              <a:avLst/>
              <a:gdLst/>
              <a:ahLst/>
              <a:cxnLst/>
              <a:rect l="l" t="t" r="r" b="b"/>
              <a:pathLst>
                <a:path w="2751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2751" y="1013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3229265" y="4040119"/>
              <a:ext cx="2134848" cy="866953"/>
            </a:xfrm>
            <a:custGeom>
              <a:avLst/>
              <a:gdLst/>
              <a:ahLst/>
              <a:cxnLst/>
              <a:rect l="l" t="t" r="r" b="b"/>
              <a:pathLst>
                <a:path w="33279" h="13515" extrusionOk="0">
                  <a:moveTo>
                    <a:pt x="1" y="1"/>
                  </a:moveTo>
                  <a:lnTo>
                    <a:pt x="1" y="13514"/>
                  </a:lnTo>
                  <a:lnTo>
                    <a:pt x="33279" y="13514"/>
                  </a:lnTo>
                  <a:lnTo>
                    <a:pt x="33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3229265" y="4019528"/>
              <a:ext cx="2134848" cy="64981"/>
            </a:xfrm>
            <a:custGeom>
              <a:avLst/>
              <a:gdLst/>
              <a:ahLst/>
              <a:cxnLst/>
              <a:rect l="l" t="t" r="r" b="b"/>
              <a:pathLst>
                <a:path w="33279" h="1013" extrusionOk="0">
                  <a:moveTo>
                    <a:pt x="1" y="0"/>
                  </a:moveTo>
                  <a:lnTo>
                    <a:pt x="1" y="1012"/>
                  </a:lnTo>
                  <a:lnTo>
                    <a:pt x="33279" y="1012"/>
                  </a:lnTo>
                  <a:lnTo>
                    <a:pt x="332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4028959" y="4085215"/>
              <a:ext cx="19181" cy="821858"/>
            </a:xfrm>
            <a:custGeom>
              <a:avLst/>
              <a:gdLst/>
              <a:ahLst/>
              <a:cxnLst/>
              <a:rect l="l" t="t" r="r" b="b"/>
              <a:pathLst>
                <a:path w="299" h="12812" extrusionOk="0">
                  <a:moveTo>
                    <a:pt x="1" y="0"/>
                  </a:moveTo>
                  <a:lnTo>
                    <a:pt x="1" y="12811"/>
                  </a:lnTo>
                  <a:lnTo>
                    <a:pt x="298" y="12811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3307977" y="4110361"/>
              <a:ext cx="671394" cy="214702"/>
            </a:xfrm>
            <a:custGeom>
              <a:avLst/>
              <a:gdLst/>
              <a:ahLst/>
              <a:cxnLst/>
              <a:rect l="l" t="t" r="r" b="b"/>
              <a:pathLst>
                <a:path w="10466" h="3347" extrusionOk="0">
                  <a:moveTo>
                    <a:pt x="0" y="1"/>
                  </a:moveTo>
                  <a:lnTo>
                    <a:pt x="0" y="3347"/>
                  </a:lnTo>
                  <a:lnTo>
                    <a:pt x="10466" y="3347"/>
                  </a:lnTo>
                  <a:lnTo>
                    <a:pt x="10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3550849" y="4138650"/>
              <a:ext cx="186420" cy="27583"/>
            </a:xfrm>
            <a:custGeom>
              <a:avLst/>
              <a:gdLst/>
              <a:ahLst/>
              <a:cxnLst/>
              <a:rect l="l" t="t" r="r" b="b"/>
              <a:pathLst>
                <a:path w="2906" h="430" extrusionOk="0">
                  <a:moveTo>
                    <a:pt x="0" y="0"/>
                  </a:moveTo>
                  <a:lnTo>
                    <a:pt x="0" y="429"/>
                  </a:lnTo>
                  <a:lnTo>
                    <a:pt x="2905" y="429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3307977" y="4370094"/>
              <a:ext cx="671394" cy="215407"/>
            </a:xfrm>
            <a:custGeom>
              <a:avLst/>
              <a:gdLst/>
              <a:ahLst/>
              <a:cxnLst/>
              <a:rect l="l" t="t" r="r" b="b"/>
              <a:pathLst>
                <a:path w="10466" h="3358" extrusionOk="0">
                  <a:moveTo>
                    <a:pt x="0" y="0"/>
                  </a:moveTo>
                  <a:lnTo>
                    <a:pt x="0" y="3358"/>
                  </a:lnTo>
                  <a:lnTo>
                    <a:pt x="10466" y="3358"/>
                  </a:lnTo>
                  <a:lnTo>
                    <a:pt x="104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3550849" y="4399089"/>
              <a:ext cx="186420" cy="27583"/>
            </a:xfrm>
            <a:custGeom>
              <a:avLst/>
              <a:gdLst/>
              <a:ahLst/>
              <a:cxnLst/>
              <a:rect l="l" t="t" r="r" b="b"/>
              <a:pathLst>
                <a:path w="2906" h="430" extrusionOk="0">
                  <a:moveTo>
                    <a:pt x="0" y="1"/>
                  </a:moveTo>
                  <a:lnTo>
                    <a:pt x="0" y="429"/>
                  </a:lnTo>
                  <a:lnTo>
                    <a:pt x="2905" y="429"/>
                  </a:lnTo>
                  <a:lnTo>
                    <a:pt x="29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3307977" y="4630533"/>
              <a:ext cx="671394" cy="215407"/>
            </a:xfrm>
            <a:custGeom>
              <a:avLst/>
              <a:gdLst/>
              <a:ahLst/>
              <a:cxnLst/>
              <a:rect l="l" t="t" r="r" b="b"/>
              <a:pathLst>
                <a:path w="10466" h="3358" extrusionOk="0">
                  <a:moveTo>
                    <a:pt x="0" y="0"/>
                  </a:moveTo>
                  <a:lnTo>
                    <a:pt x="0" y="3358"/>
                  </a:lnTo>
                  <a:lnTo>
                    <a:pt x="10466" y="3358"/>
                  </a:lnTo>
                  <a:lnTo>
                    <a:pt x="104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3550849" y="4658758"/>
              <a:ext cx="186420" cy="27583"/>
            </a:xfrm>
            <a:custGeom>
              <a:avLst/>
              <a:gdLst/>
              <a:ahLst/>
              <a:cxnLst/>
              <a:rect l="l" t="t" r="r" b="b"/>
              <a:pathLst>
                <a:path w="2906" h="430" extrusionOk="0">
                  <a:moveTo>
                    <a:pt x="0" y="1"/>
                  </a:moveTo>
                  <a:lnTo>
                    <a:pt x="0" y="429"/>
                  </a:lnTo>
                  <a:lnTo>
                    <a:pt x="2905" y="429"/>
                  </a:lnTo>
                  <a:lnTo>
                    <a:pt x="29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4095418" y="4110361"/>
              <a:ext cx="578248" cy="735579"/>
            </a:xfrm>
            <a:custGeom>
              <a:avLst/>
              <a:gdLst/>
              <a:ahLst/>
              <a:cxnLst/>
              <a:rect l="l" t="t" r="r" b="b"/>
              <a:pathLst>
                <a:path w="9014" h="11467" extrusionOk="0">
                  <a:moveTo>
                    <a:pt x="0" y="1"/>
                  </a:moveTo>
                  <a:lnTo>
                    <a:pt x="0" y="11467"/>
                  </a:lnTo>
                  <a:lnTo>
                    <a:pt x="9014" y="11467"/>
                  </a:lnTo>
                  <a:lnTo>
                    <a:pt x="90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4604127" y="4258541"/>
              <a:ext cx="27520" cy="428569"/>
            </a:xfrm>
            <a:custGeom>
              <a:avLst/>
              <a:gdLst/>
              <a:ahLst/>
              <a:cxnLst/>
              <a:rect l="l" t="t" r="r" b="b"/>
              <a:pathLst>
                <a:path w="429" h="6681" extrusionOk="0">
                  <a:moveTo>
                    <a:pt x="0" y="1"/>
                  </a:moveTo>
                  <a:lnTo>
                    <a:pt x="0" y="6680"/>
                  </a:lnTo>
                  <a:lnTo>
                    <a:pt x="429" y="6680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4708756" y="4110361"/>
              <a:ext cx="577478" cy="735579"/>
            </a:xfrm>
            <a:custGeom>
              <a:avLst/>
              <a:gdLst/>
              <a:ahLst/>
              <a:cxnLst/>
              <a:rect l="l" t="t" r="r" b="b"/>
              <a:pathLst>
                <a:path w="9002" h="11467" extrusionOk="0">
                  <a:moveTo>
                    <a:pt x="0" y="1"/>
                  </a:moveTo>
                  <a:lnTo>
                    <a:pt x="0" y="11467"/>
                  </a:lnTo>
                  <a:lnTo>
                    <a:pt x="9001" y="11467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4750774" y="4258541"/>
              <a:ext cx="27520" cy="428569"/>
            </a:xfrm>
            <a:custGeom>
              <a:avLst/>
              <a:gdLst/>
              <a:ahLst/>
              <a:cxnLst/>
              <a:rect l="l" t="t" r="r" b="b"/>
              <a:pathLst>
                <a:path w="429" h="6681" extrusionOk="0">
                  <a:moveTo>
                    <a:pt x="0" y="1"/>
                  </a:moveTo>
                  <a:lnTo>
                    <a:pt x="0" y="6680"/>
                  </a:lnTo>
                  <a:lnTo>
                    <a:pt x="429" y="6680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3203284" y="3940819"/>
              <a:ext cx="2199768" cy="101674"/>
            </a:xfrm>
            <a:custGeom>
              <a:avLst/>
              <a:gdLst/>
              <a:ahLst/>
              <a:cxnLst/>
              <a:rect l="l" t="t" r="r" b="b"/>
              <a:pathLst>
                <a:path w="34291" h="1585" extrusionOk="0">
                  <a:moveTo>
                    <a:pt x="1" y="1"/>
                  </a:moveTo>
                  <a:lnTo>
                    <a:pt x="1" y="1584"/>
                  </a:lnTo>
                  <a:lnTo>
                    <a:pt x="34291" y="1584"/>
                  </a:lnTo>
                  <a:lnTo>
                    <a:pt x="342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3203284" y="3968338"/>
              <a:ext cx="2199768" cy="74155"/>
            </a:xfrm>
            <a:custGeom>
              <a:avLst/>
              <a:gdLst/>
              <a:ahLst/>
              <a:cxnLst/>
              <a:rect l="l" t="t" r="r" b="b"/>
              <a:pathLst>
                <a:path w="34291" h="1156" extrusionOk="0">
                  <a:moveTo>
                    <a:pt x="1" y="0"/>
                  </a:moveTo>
                  <a:lnTo>
                    <a:pt x="1" y="1155"/>
                  </a:lnTo>
                  <a:lnTo>
                    <a:pt x="34291" y="1155"/>
                  </a:lnTo>
                  <a:lnTo>
                    <a:pt x="342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3643225" y="3896557"/>
              <a:ext cx="488887" cy="44326"/>
            </a:xfrm>
            <a:custGeom>
              <a:avLst/>
              <a:gdLst/>
              <a:ahLst/>
              <a:cxnLst/>
              <a:rect l="l" t="t" r="r" b="b"/>
              <a:pathLst>
                <a:path w="7621" h="691" extrusionOk="0">
                  <a:moveTo>
                    <a:pt x="1" y="0"/>
                  </a:moveTo>
                  <a:lnTo>
                    <a:pt x="1" y="691"/>
                  </a:lnTo>
                  <a:lnTo>
                    <a:pt x="7621" y="691"/>
                  </a:lnTo>
                  <a:lnTo>
                    <a:pt x="76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3761645" y="3784235"/>
              <a:ext cx="251340" cy="112386"/>
            </a:xfrm>
            <a:custGeom>
              <a:avLst/>
              <a:gdLst/>
              <a:ahLst/>
              <a:cxnLst/>
              <a:rect l="l" t="t" r="r" b="b"/>
              <a:pathLst>
                <a:path w="3918" h="1752" extrusionOk="0">
                  <a:moveTo>
                    <a:pt x="0" y="1"/>
                  </a:moveTo>
                  <a:lnTo>
                    <a:pt x="0" y="1751"/>
                  </a:lnTo>
                  <a:lnTo>
                    <a:pt x="3918" y="1751"/>
                  </a:lnTo>
                  <a:lnTo>
                    <a:pt x="39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3391179" y="3192346"/>
              <a:ext cx="993748" cy="635509"/>
            </a:xfrm>
            <a:custGeom>
              <a:avLst/>
              <a:gdLst/>
              <a:ahLst/>
              <a:cxnLst/>
              <a:rect l="l" t="t" r="r" b="b"/>
              <a:pathLst>
                <a:path w="15491" h="9907" extrusionOk="0">
                  <a:moveTo>
                    <a:pt x="596" y="1"/>
                  </a:moveTo>
                  <a:cubicBezTo>
                    <a:pt x="275" y="1"/>
                    <a:pt x="1" y="251"/>
                    <a:pt x="1" y="584"/>
                  </a:cubicBezTo>
                  <a:lnTo>
                    <a:pt x="1" y="9311"/>
                  </a:lnTo>
                  <a:cubicBezTo>
                    <a:pt x="1" y="9645"/>
                    <a:pt x="275" y="9907"/>
                    <a:pt x="596" y="9907"/>
                  </a:cubicBezTo>
                  <a:lnTo>
                    <a:pt x="14896" y="9907"/>
                  </a:lnTo>
                  <a:cubicBezTo>
                    <a:pt x="15229" y="9907"/>
                    <a:pt x="15491" y="9645"/>
                    <a:pt x="15491" y="9311"/>
                  </a:cubicBezTo>
                  <a:lnTo>
                    <a:pt x="15491" y="584"/>
                  </a:lnTo>
                  <a:cubicBezTo>
                    <a:pt x="15491" y="263"/>
                    <a:pt x="15229" y="1"/>
                    <a:pt x="14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3867814" y="3773586"/>
              <a:ext cx="39773" cy="40541"/>
            </a:xfrm>
            <a:custGeom>
              <a:avLst/>
              <a:gdLst/>
              <a:ahLst/>
              <a:cxnLst/>
              <a:rect l="l" t="t" r="r" b="b"/>
              <a:pathLst>
                <a:path w="620" h="632" extrusionOk="0">
                  <a:moveTo>
                    <a:pt x="310" y="0"/>
                  </a:moveTo>
                  <a:cubicBezTo>
                    <a:pt x="143" y="0"/>
                    <a:pt x="0" y="143"/>
                    <a:pt x="0" y="310"/>
                  </a:cubicBezTo>
                  <a:cubicBezTo>
                    <a:pt x="0" y="488"/>
                    <a:pt x="143" y="631"/>
                    <a:pt x="310" y="631"/>
                  </a:cubicBezTo>
                  <a:cubicBezTo>
                    <a:pt x="477" y="631"/>
                    <a:pt x="620" y="488"/>
                    <a:pt x="620" y="310"/>
                  </a:cubicBezTo>
                  <a:cubicBezTo>
                    <a:pt x="620" y="143"/>
                    <a:pt x="477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3433967" y="3234362"/>
              <a:ext cx="907466" cy="519402"/>
            </a:xfrm>
            <a:custGeom>
              <a:avLst/>
              <a:gdLst/>
              <a:ahLst/>
              <a:cxnLst/>
              <a:rect l="l" t="t" r="r" b="b"/>
              <a:pathLst>
                <a:path w="14146" h="8097" extrusionOk="0">
                  <a:moveTo>
                    <a:pt x="144" y="1"/>
                  </a:moveTo>
                  <a:cubicBezTo>
                    <a:pt x="60" y="1"/>
                    <a:pt x="1" y="60"/>
                    <a:pt x="1" y="131"/>
                  </a:cubicBezTo>
                  <a:lnTo>
                    <a:pt x="1" y="7978"/>
                  </a:lnTo>
                  <a:cubicBezTo>
                    <a:pt x="1" y="8037"/>
                    <a:pt x="60" y="8097"/>
                    <a:pt x="144" y="8097"/>
                  </a:cubicBezTo>
                  <a:lnTo>
                    <a:pt x="14014" y="8097"/>
                  </a:lnTo>
                  <a:cubicBezTo>
                    <a:pt x="14086" y="8097"/>
                    <a:pt x="14145" y="8049"/>
                    <a:pt x="14145" y="7978"/>
                  </a:cubicBezTo>
                  <a:lnTo>
                    <a:pt x="14145" y="131"/>
                  </a:lnTo>
                  <a:cubicBezTo>
                    <a:pt x="14145" y="72"/>
                    <a:pt x="14086" y="12"/>
                    <a:pt x="14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3435507" y="3234362"/>
              <a:ext cx="905926" cy="64212"/>
            </a:xfrm>
            <a:custGeom>
              <a:avLst/>
              <a:gdLst/>
              <a:ahLst/>
              <a:cxnLst/>
              <a:rect l="l" t="t" r="r" b="b"/>
              <a:pathLst>
                <a:path w="14122" h="1001" extrusionOk="0">
                  <a:moveTo>
                    <a:pt x="131" y="1"/>
                  </a:moveTo>
                  <a:cubicBezTo>
                    <a:pt x="60" y="1"/>
                    <a:pt x="0" y="60"/>
                    <a:pt x="0" y="131"/>
                  </a:cubicBezTo>
                  <a:lnTo>
                    <a:pt x="0" y="1001"/>
                  </a:lnTo>
                  <a:lnTo>
                    <a:pt x="14121" y="1001"/>
                  </a:lnTo>
                  <a:lnTo>
                    <a:pt x="14121" y="131"/>
                  </a:lnTo>
                  <a:cubicBezTo>
                    <a:pt x="14121" y="72"/>
                    <a:pt x="14062" y="12"/>
                    <a:pt x="140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4269585" y="3251939"/>
              <a:ext cx="29060" cy="29059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58"/>
                    <a:pt x="95" y="453"/>
                    <a:pt x="226" y="453"/>
                  </a:cubicBezTo>
                  <a:cubicBezTo>
                    <a:pt x="345" y="453"/>
                    <a:pt x="453" y="358"/>
                    <a:pt x="453" y="227"/>
                  </a:cubicBezTo>
                  <a:cubicBezTo>
                    <a:pt x="453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4213775" y="3251939"/>
              <a:ext cx="29124" cy="29059"/>
            </a:xfrm>
            <a:custGeom>
              <a:avLst/>
              <a:gdLst/>
              <a:ahLst/>
              <a:cxnLst/>
              <a:rect l="l" t="t" r="r" b="b"/>
              <a:pathLst>
                <a:path w="454" h="453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58"/>
                    <a:pt x="108" y="453"/>
                    <a:pt x="227" y="453"/>
                  </a:cubicBezTo>
                  <a:cubicBezTo>
                    <a:pt x="358" y="453"/>
                    <a:pt x="453" y="358"/>
                    <a:pt x="453" y="227"/>
                  </a:cubicBezTo>
                  <a:cubicBezTo>
                    <a:pt x="453" y="108"/>
                    <a:pt x="358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4157259" y="3251939"/>
              <a:ext cx="28354" cy="29059"/>
            </a:xfrm>
            <a:custGeom>
              <a:avLst/>
              <a:gdLst/>
              <a:ahLst/>
              <a:cxnLst/>
              <a:rect l="l" t="t" r="r" b="b"/>
              <a:pathLst>
                <a:path w="442" h="453" extrusionOk="0">
                  <a:moveTo>
                    <a:pt x="215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58"/>
                    <a:pt x="96" y="453"/>
                    <a:pt x="215" y="453"/>
                  </a:cubicBezTo>
                  <a:cubicBezTo>
                    <a:pt x="346" y="453"/>
                    <a:pt x="441" y="358"/>
                    <a:pt x="441" y="227"/>
                  </a:cubicBezTo>
                  <a:cubicBezTo>
                    <a:pt x="441" y="108"/>
                    <a:pt x="346" y="0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4007597" y="3316086"/>
              <a:ext cx="322354" cy="423951"/>
            </a:xfrm>
            <a:custGeom>
              <a:avLst/>
              <a:gdLst/>
              <a:ahLst/>
              <a:cxnLst/>
              <a:rect l="l" t="t" r="r" b="b"/>
              <a:pathLst>
                <a:path w="5025" h="6609" extrusionOk="0">
                  <a:moveTo>
                    <a:pt x="0" y="0"/>
                  </a:moveTo>
                  <a:lnTo>
                    <a:pt x="0" y="6608"/>
                  </a:lnTo>
                  <a:lnTo>
                    <a:pt x="5025" y="6608"/>
                  </a:lnTo>
                  <a:lnTo>
                    <a:pt x="50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4074826" y="3342066"/>
              <a:ext cx="226129" cy="14561"/>
            </a:xfrm>
            <a:custGeom>
              <a:avLst/>
              <a:gdLst/>
              <a:ahLst/>
              <a:cxnLst/>
              <a:rect l="l" t="t" r="r" b="b"/>
              <a:pathLst>
                <a:path w="3525" h="227" extrusionOk="0">
                  <a:moveTo>
                    <a:pt x="0" y="0"/>
                  </a:moveTo>
                  <a:lnTo>
                    <a:pt x="0" y="227"/>
                  </a:lnTo>
                  <a:lnTo>
                    <a:pt x="3524" y="227"/>
                  </a:lnTo>
                  <a:lnTo>
                    <a:pt x="35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4029728" y="3397810"/>
              <a:ext cx="270456" cy="13792"/>
            </a:xfrm>
            <a:custGeom>
              <a:avLst/>
              <a:gdLst/>
              <a:ahLst/>
              <a:cxnLst/>
              <a:rect l="l" t="t" r="r" b="b"/>
              <a:pathLst>
                <a:path w="4216" h="215" extrusionOk="0">
                  <a:moveTo>
                    <a:pt x="1" y="0"/>
                  </a:moveTo>
                  <a:lnTo>
                    <a:pt x="1" y="215"/>
                  </a:lnTo>
                  <a:lnTo>
                    <a:pt x="4215" y="215"/>
                  </a:lnTo>
                  <a:lnTo>
                    <a:pt x="42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4029728" y="3453554"/>
              <a:ext cx="270456" cy="14561"/>
            </a:xfrm>
            <a:custGeom>
              <a:avLst/>
              <a:gdLst/>
              <a:ahLst/>
              <a:cxnLst/>
              <a:rect l="l" t="t" r="r" b="b"/>
              <a:pathLst>
                <a:path w="4216" h="227" extrusionOk="0">
                  <a:moveTo>
                    <a:pt x="1" y="1"/>
                  </a:moveTo>
                  <a:lnTo>
                    <a:pt x="1" y="227"/>
                  </a:lnTo>
                  <a:lnTo>
                    <a:pt x="4215" y="227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4029728" y="3516162"/>
              <a:ext cx="270456" cy="13856"/>
            </a:xfrm>
            <a:custGeom>
              <a:avLst/>
              <a:gdLst/>
              <a:ahLst/>
              <a:cxnLst/>
              <a:rect l="l" t="t" r="r" b="b"/>
              <a:pathLst>
                <a:path w="4216" h="216" extrusionOk="0">
                  <a:moveTo>
                    <a:pt x="1" y="1"/>
                  </a:moveTo>
                  <a:lnTo>
                    <a:pt x="1" y="215"/>
                  </a:lnTo>
                  <a:lnTo>
                    <a:pt x="4215" y="215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4029728" y="3574216"/>
              <a:ext cx="270456" cy="14561"/>
            </a:xfrm>
            <a:custGeom>
              <a:avLst/>
              <a:gdLst/>
              <a:ahLst/>
              <a:cxnLst/>
              <a:rect l="l" t="t" r="r" b="b"/>
              <a:pathLst>
                <a:path w="4216" h="227" extrusionOk="0">
                  <a:moveTo>
                    <a:pt x="1" y="1"/>
                  </a:moveTo>
                  <a:lnTo>
                    <a:pt x="1" y="227"/>
                  </a:lnTo>
                  <a:lnTo>
                    <a:pt x="4215" y="227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4029728" y="3633039"/>
              <a:ext cx="270456" cy="14561"/>
            </a:xfrm>
            <a:custGeom>
              <a:avLst/>
              <a:gdLst/>
              <a:ahLst/>
              <a:cxnLst/>
              <a:rect l="l" t="t" r="r" b="b"/>
              <a:pathLst>
                <a:path w="4216" h="227" extrusionOk="0">
                  <a:moveTo>
                    <a:pt x="1" y="1"/>
                  </a:moveTo>
                  <a:lnTo>
                    <a:pt x="1" y="227"/>
                  </a:lnTo>
                  <a:lnTo>
                    <a:pt x="4215" y="227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4029728" y="3688783"/>
              <a:ext cx="270456" cy="14561"/>
            </a:xfrm>
            <a:custGeom>
              <a:avLst/>
              <a:gdLst/>
              <a:ahLst/>
              <a:cxnLst/>
              <a:rect l="l" t="t" r="r" b="b"/>
              <a:pathLst>
                <a:path w="4216" h="227" extrusionOk="0">
                  <a:moveTo>
                    <a:pt x="1" y="1"/>
                  </a:moveTo>
                  <a:lnTo>
                    <a:pt x="1" y="227"/>
                  </a:lnTo>
                  <a:lnTo>
                    <a:pt x="4215" y="227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3534811" y="3365737"/>
              <a:ext cx="324663" cy="324650"/>
            </a:xfrm>
            <a:custGeom>
              <a:avLst/>
              <a:gdLst/>
              <a:ahLst/>
              <a:cxnLst/>
              <a:rect l="l" t="t" r="r" b="b"/>
              <a:pathLst>
                <a:path w="5061" h="5061" extrusionOk="0">
                  <a:moveTo>
                    <a:pt x="2524" y="0"/>
                  </a:moveTo>
                  <a:cubicBezTo>
                    <a:pt x="1131" y="0"/>
                    <a:pt x="0" y="1131"/>
                    <a:pt x="0" y="2536"/>
                  </a:cubicBezTo>
                  <a:cubicBezTo>
                    <a:pt x="0" y="3929"/>
                    <a:pt x="1131" y="5061"/>
                    <a:pt x="2524" y="5061"/>
                  </a:cubicBezTo>
                  <a:cubicBezTo>
                    <a:pt x="3917" y="5061"/>
                    <a:pt x="5060" y="3929"/>
                    <a:pt x="5060" y="2536"/>
                  </a:cubicBezTo>
                  <a:cubicBezTo>
                    <a:pt x="5060" y="1131"/>
                    <a:pt x="3917" y="0"/>
                    <a:pt x="2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3552388" y="3384083"/>
              <a:ext cx="288739" cy="287958"/>
            </a:xfrm>
            <a:custGeom>
              <a:avLst/>
              <a:gdLst/>
              <a:ahLst/>
              <a:cxnLst/>
              <a:rect l="l" t="t" r="r" b="b"/>
              <a:pathLst>
                <a:path w="4501" h="4489" extrusionOk="0">
                  <a:moveTo>
                    <a:pt x="2250" y="0"/>
                  </a:moveTo>
                  <a:cubicBezTo>
                    <a:pt x="1012" y="0"/>
                    <a:pt x="0" y="1012"/>
                    <a:pt x="0" y="2250"/>
                  </a:cubicBezTo>
                  <a:cubicBezTo>
                    <a:pt x="0" y="3489"/>
                    <a:pt x="1012" y="4489"/>
                    <a:pt x="2250" y="4489"/>
                  </a:cubicBezTo>
                  <a:cubicBezTo>
                    <a:pt x="3489" y="4489"/>
                    <a:pt x="4501" y="3489"/>
                    <a:pt x="4501" y="2250"/>
                  </a:cubicBezTo>
                  <a:cubicBezTo>
                    <a:pt x="4501" y="1012"/>
                    <a:pt x="3489" y="0"/>
                    <a:pt x="2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32"/>
          <p:cNvGrpSpPr/>
          <p:nvPr/>
        </p:nvGrpSpPr>
        <p:grpSpPr>
          <a:xfrm>
            <a:off x="5864356" y="2601227"/>
            <a:ext cx="1476476" cy="2298212"/>
            <a:chOff x="7199444" y="2601227"/>
            <a:chExt cx="1476476" cy="2298212"/>
          </a:xfrm>
        </p:grpSpPr>
        <p:sp>
          <p:nvSpPr>
            <p:cNvPr id="535" name="Google Shape;535;p32"/>
            <p:cNvSpPr/>
            <p:nvPr/>
          </p:nvSpPr>
          <p:spPr>
            <a:xfrm>
              <a:off x="7199444" y="2601227"/>
              <a:ext cx="1476476" cy="2298212"/>
            </a:xfrm>
            <a:custGeom>
              <a:avLst/>
              <a:gdLst/>
              <a:ahLst/>
              <a:cxnLst/>
              <a:rect l="l" t="t" r="r" b="b"/>
              <a:pathLst>
                <a:path w="23016" h="35827" extrusionOk="0">
                  <a:moveTo>
                    <a:pt x="7954" y="0"/>
                  </a:moveTo>
                  <a:cubicBezTo>
                    <a:pt x="7323" y="0"/>
                    <a:pt x="6823" y="512"/>
                    <a:pt x="6823" y="1131"/>
                  </a:cubicBezTo>
                  <a:lnTo>
                    <a:pt x="6823" y="1477"/>
                  </a:lnTo>
                  <a:cubicBezTo>
                    <a:pt x="6823" y="2096"/>
                    <a:pt x="7323" y="2608"/>
                    <a:pt x="7954" y="2608"/>
                  </a:cubicBezTo>
                  <a:lnTo>
                    <a:pt x="8787" y="2608"/>
                  </a:lnTo>
                  <a:lnTo>
                    <a:pt x="8787" y="16228"/>
                  </a:lnTo>
                  <a:lnTo>
                    <a:pt x="1120" y="31064"/>
                  </a:lnTo>
                  <a:cubicBezTo>
                    <a:pt x="0" y="33231"/>
                    <a:pt x="1572" y="35826"/>
                    <a:pt x="4025" y="35826"/>
                  </a:cubicBezTo>
                  <a:lnTo>
                    <a:pt x="18991" y="35826"/>
                  </a:lnTo>
                  <a:cubicBezTo>
                    <a:pt x="21456" y="35826"/>
                    <a:pt x="23015" y="33231"/>
                    <a:pt x="21896" y="31064"/>
                  </a:cubicBezTo>
                  <a:lnTo>
                    <a:pt x="14228" y="16228"/>
                  </a:lnTo>
                  <a:lnTo>
                    <a:pt x="14228" y="2608"/>
                  </a:lnTo>
                  <a:lnTo>
                    <a:pt x="15062" y="2608"/>
                  </a:lnTo>
                  <a:cubicBezTo>
                    <a:pt x="15693" y="2608"/>
                    <a:pt x="16193" y="2096"/>
                    <a:pt x="16193" y="1477"/>
                  </a:cubicBezTo>
                  <a:lnTo>
                    <a:pt x="16193" y="1131"/>
                  </a:lnTo>
                  <a:cubicBezTo>
                    <a:pt x="16193" y="512"/>
                    <a:pt x="15693" y="0"/>
                    <a:pt x="15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7336917" y="4337250"/>
              <a:ext cx="1201529" cy="466673"/>
            </a:xfrm>
            <a:custGeom>
              <a:avLst/>
              <a:gdLst/>
              <a:ahLst/>
              <a:cxnLst/>
              <a:rect l="l" t="t" r="r" b="b"/>
              <a:pathLst>
                <a:path w="18730" h="7275" extrusionOk="0">
                  <a:moveTo>
                    <a:pt x="2727" y="0"/>
                  </a:moveTo>
                  <a:lnTo>
                    <a:pt x="298" y="4679"/>
                  </a:lnTo>
                  <a:cubicBezTo>
                    <a:pt x="1" y="5251"/>
                    <a:pt x="36" y="5870"/>
                    <a:pt x="358" y="6429"/>
                  </a:cubicBezTo>
                  <a:cubicBezTo>
                    <a:pt x="691" y="6965"/>
                    <a:pt x="1239" y="7275"/>
                    <a:pt x="1882" y="7275"/>
                  </a:cubicBezTo>
                  <a:lnTo>
                    <a:pt x="16848" y="7275"/>
                  </a:lnTo>
                  <a:cubicBezTo>
                    <a:pt x="17491" y="7275"/>
                    <a:pt x="18039" y="6953"/>
                    <a:pt x="18372" y="6429"/>
                  </a:cubicBezTo>
                  <a:cubicBezTo>
                    <a:pt x="18693" y="5894"/>
                    <a:pt x="18729" y="5251"/>
                    <a:pt x="18431" y="4679"/>
                  </a:cubicBezTo>
                  <a:lnTo>
                    <a:pt x="160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7630981" y="4463685"/>
              <a:ext cx="191039" cy="177945"/>
            </a:xfrm>
            <a:custGeom>
              <a:avLst/>
              <a:gdLst/>
              <a:ahLst/>
              <a:cxnLst/>
              <a:rect l="l" t="t" r="r" b="b"/>
              <a:pathLst>
                <a:path w="2978" h="2774" extrusionOk="0">
                  <a:moveTo>
                    <a:pt x="1495" y="0"/>
                  </a:moveTo>
                  <a:cubicBezTo>
                    <a:pt x="822" y="0"/>
                    <a:pt x="238" y="483"/>
                    <a:pt x="120" y="1160"/>
                  </a:cubicBezTo>
                  <a:cubicBezTo>
                    <a:pt x="1" y="1922"/>
                    <a:pt x="512" y="2637"/>
                    <a:pt x="1263" y="2756"/>
                  </a:cubicBezTo>
                  <a:cubicBezTo>
                    <a:pt x="1337" y="2767"/>
                    <a:pt x="1410" y="2773"/>
                    <a:pt x="1483" y="2773"/>
                  </a:cubicBezTo>
                  <a:cubicBezTo>
                    <a:pt x="2156" y="2773"/>
                    <a:pt x="2740" y="2290"/>
                    <a:pt x="2858" y="1613"/>
                  </a:cubicBezTo>
                  <a:cubicBezTo>
                    <a:pt x="2977" y="851"/>
                    <a:pt x="2465" y="148"/>
                    <a:pt x="1715" y="17"/>
                  </a:cubicBezTo>
                  <a:cubicBezTo>
                    <a:pt x="1641" y="6"/>
                    <a:pt x="1567" y="0"/>
                    <a:pt x="14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8047250" y="4091309"/>
              <a:ext cx="178016" cy="178009"/>
            </a:xfrm>
            <a:custGeom>
              <a:avLst/>
              <a:gdLst/>
              <a:ahLst/>
              <a:cxnLst/>
              <a:rect l="l" t="t" r="r" b="b"/>
              <a:pathLst>
                <a:path w="2775" h="2775" extrusionOk="0">
                  <a:moveTo>
                    <a:pt x="1382" y="0"/>
                  </a:moveTo>
                  <a:cubicBezTo>
                    <a:pt x="620" y="0"/>
                    <a:pt x="0" y="619"/>
                    <a:pt x="0" y="1393"/>
                  </a:cubicBezTo>
                  <a:cubicBezTo>
                    <a:pt x="0" y="2155"/>
                    <a:pt x="620" y="2774"/>
                    <a:pt x="1382" y="2774"/>
                  </a:cubicBezTo>
                  <a:cubicBezTo>
                    <a:pt x="2155" y="2774"/>
                    <a:pt x="2775" y="2155"/>
                    <a:pt x="2775" y="1393"/>
                  </a:cubicBezTo>
                  <a:cubicBezTo>
                    <a:pt x="2775" y="619"/>
                    <a:pt x="2155" y="0"/>
                    <a:pt x="1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8065597" y="4583898"/>
              <a:ext cx="141322" cy="141381"/>
            </a:xfrm>
            <a:custGeom>
              <a:avLst/>
              <a:gdLst/>
              <a:ahLst/>
              <a:cxnLst/>
              <a:rect l="l" t="t" r="r" b="b"/>
              <a:pathLst>
                <a:path w="2203" h="2204" extrusionOk="0">
                  <a:moveTo>
                    <a:pt x="1096" y="1"/>
                  </a:moveTo>
                  <a:cubicBezTo>
                    <a:pt x="488" y="1"/>
                    <a:pt x="0" y="501"/>
                    <a:pt x="0" y="1108"/>
                  </a:cubicBezTo>
                  <a:cubicBezTo>
                    <a:pt x="0" y="1715"/>
                    <a:pt x="488" y="2203"/>
                    <a:pt x="1096" y="2203"/>
                  </a:cubicBezTo>
                  <a:cubicBezTo>
                    <a:pt x="1715" y="2203"/>
                    <a:pt x="2203" y="1715"/>
                    <a:pt x="2203" y="1108"/>
                  </a:cubicBezTo>
                  <a:cubicBezTo>
                    <a:pt x="2203" y="501"/>
                    <a:pt x="1715" y="1"/>
                    <a:pt x="10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7961674" y="4428853"/>
              <a:ext cx="68833" cy="68830"/>
            </a:xfrm>
            <a:custGeom>
              <a:avLst/>
              <a:gdLst/>
              <a:ahLst/>
              <a:cxnLst/>
              <a:rect l="l" t="t" r="r" b="b"/>
              <a:pathLst>
                <a:path w="1073" h="1073" extrusionOk="0">
                  <a:moveTo>
                    <a:pt x="537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22"/>
                    <a:pt x="239" y="1072"/>
                    <a:pt x="537" y="1072"/>
                  </a:cubicBezTo>
                  <a:cubicBezTo>
                    <a:pt x="834" y="1072"/>
                    <a:pt x="1072" y="822"/>
                    <a:pt x="1072" y="537"/>
                  </a:cubicBezTo>
                  <a:cubicBezTo>
                    <a:pt x="1072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7781477" y="4056926"/>
              <a:ext cx="67999" cy="68830"/>
            </a:xfrm>
            <a:custGeom>
              <a:avLst/>
              <a:gdLst/>
              <a:ahLst/>
              <a:cxnLst/>
              <a:rect l="l" t="t" r="r" b="b"/>
              <a:pathLst>
                <a:path w="1060" h="1073" extrusionOk="0"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22" y="1072"/>
                    <a:pt x="1060" y="834"/>
                    <a:pt x="1060" y="536"/>
                  </a:cubicBezTo>
                  <a:cubicBezTo>
                    <a:pt x="1060" y="239"/>
                    <a:pt x="822" y="1"/>
                    <a:pt x="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7996059" y="4021773"/>
              <a:ext cx="68833" cy="68830"/>
            </a:xfrm>
            <a:custGeom>
              <a:avLst/>
              <a:gdLst/>
              <a:ahLst/>
              <a:cxnLst/>
              <a:rect l="l" t="t" r="r" b="b"/>
              <a:pathLst>
                <a:path w="1073" h="1073" extrusionOk="0">
                  <a:moveTo>
                    <a:pt x="536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39"/>
                    <a:pt x="834" y="1"/>
                    <a:pt x="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7857815" y="3472670"/>
              <a:ext cx="68063" cy="68766"/>
            </a:xfrm>
            <a:custGeom>
              <a:avLst/>
              <a:gdLst/>
              <a:ahLst/>
              <a:cxnLst/>
              <a:rect l="l" t="t" r="r" b="b"/>
              <a:pathLst>
                <a:path w="1061" h="1072" extrusionOk="0">
                  <a:moveTo>
                    <a:pt x="536" y="0"/>
                  </a:moveTo>
                  <a:cubicBezTo>
                    <a:pt x="239" y="0"/>
                    <a:pt x="1" y="238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22" y="1072"/>
                    <a:pt x="1060" y="834"/>
                    <a:pt x="1060" y="536"/>
                  </a:cubicBezTo>
                  <a:cubicBezTo>
                    <a:pt x="1060" y="238"/>
                    <a:pt x="822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7926584" y="3686538"/>
              <a:ext cx="68769" cy="68766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536" y="0"/>
                  </a:moveTo>
                  <a:cubicBezTo>
                    <a:pt x="238" y="0"/>
                    <a:pt x="0" y="238"/>
                    <a:pt x="0" y="536"/>
                  </a:cubicBezTo>
                  <a:cubicBezTo>
                    <a:pt x="0" y="833"/>
                    <a:pt x="238" y="1072"/>
                    <a:pt x="536" y="1072"/>
                  </a:cubicBezTo>
                  <a:cubicBezTo>
                    <a:pt x="822" y="1072"/>
                    <a:pt x="1072" y="833"/>
                    <a:pt x="1072" y="536"/>
                  </a:cubicBezTo>
                  <a:cubicBezTo>
                    <a:pt x="1072" y="238"/>
                    <a:pt x="822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" name="Google Shape;545;p32"/>
          <p:cNvGrpSpPr/>
          <p:nvPr/>
        </p:nvGrpSpPr>
        <p:grpSpPr>
          <a:xfrm>
            <a:off x="1861893" y="2814196"/>
            <a:ext cx="1122048" cy="2199233"/>
            <a:chOff x="786993" y="2814196"/>
            <a:chExt cx="1122048" cy="2199233"/>
          </a:xfrm>
        </p:grpSpPr>
        <p:sp>
          <p:nvSpPr>
            <p:cNvPr id="546" name="Google Shape;546;p32"/>
            <p:cNvSpPr/>
            <p:nvPr/>
          </p:nvSpPr>
          <p:spPr>
            <a:xfrm>
              <a:off x="1530171" y="4045443"/>
              <a:ext cx="210091" cy="882798"/>
            </a:xfrm>
            <a:custGeom>
              <a:avLst/>
              <a:gdLst/>
              <a:ahLst/>
              <a:cxnLst/>
              <a:rect l="l" t="t" r="r" b="b"/>
              <a:pathLst>
                <a:path w="3275" h="13762" extrusionOk="0">
                  <a:moveTo>
                    <a:pt x="3275" y="1"/>
                  </a:moveTo>
                  <a:lnTo>
                    <a:pt x="3275" y="1"/>
                  </a:lnTo>
                  <a:cubicBezTo>
                    <a:pt x="2144" y="596"/>
                    <a:pt x="1072" y="953"/>
                    <a:pt x="0" y="1323"/>
                  </a:cubicBezTo>
                  <a:lnTo>
                    <a:pt x="0" y="3347"/>
                  </a:lnTo>
                  <a:cubicBezTo>
                    <a:pt x="12" y="5514"/>
                    <a:pt x="36" y="7621"/>
                    <a:pt x="60" y="9764"/>
                  </a:cubicBezTo>
                  <a:cubicBezTo>
                    <a:pt x="72" y="11074"/>
                    <a:pt x="72" y="12383"/>
                    <a:pt x="72" y="13729"/>
                  </a:cubicBezTo>
                  <a:cubicBezTo>
                    <a:pt x="163" y="13752"/>
                    <a:pt x="307" y="13761"/>
                    <a:pt x="482" y="13761"/>
                  </a:cubicBezTo>
                  <a:cubicBezTo>
                    <a:pt x="1132" y="13761"/>
                    <a:pt x="2208" y="13625"/>
                    <a:pt x="2536" y="13503"/>
                  </a:cubicBezTo>
                  <a:cubicBezTo>
                    <a:pt x="2655" y="12121"/>
                    <a:pt x="2763" y="10764"/>
                    <a:pt x="2858" y="9431"/>
                  </a:cubicBezTo>
                  <a:cubicBezTo>
                    <a:pt x="2989" y="7419"/>
                    <a:pt x="3096" y="5418"/>
                    <a:pt x="3167" y="3382"/>
                  </a:cubicBezTo>
                  <a:cubicBezTo>
                    <a:pt x="3215" y="2263"/>
                    <a:pt x="3239" y="1156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1279665" y="4027931"/>
              <a:ext cx="229144" cy="907751"/>
            </a:xfrm>
            <a:custGeom>
              <a:avLst/>
              <a:gdLst/>
              <a:ahLst/>
              <a:cxnLst/>
              <a:rect l="l" t="t" r="r" b="b"/>
              <a:pathLst>
                <a:path w="3572" h="14151" extrusionOk="0">
                  <a:moveTo>
                    <a:pt x="405" y="0"/>
                  </a:moveTo>
                  <a:cubicBezTo>
                    <a:pt x="345" y="1203"/>
                    <a:pt x="286" y="2405"/>
                    <a:pt x="226" y="3596"/>
                  </a:cubicBezTo>
                  <a:cubicBezTo>
                    <a:pt x="131" y="5536"/>
                    <a:pt x="83" y="7465"/>
                    <a:pt x="36" y="9382"/>
                  </a:cubicBezTo>
                  <a:cubicBezTo>
                    <a:pt x="0" y="10870"/>
                    <a:pt x="0" y="12359"/>
                    <a:pt x="12" y="13847"/>
                  </a:cubicBezTo>
                  <a:cubicBezTo>
                    <a:pt x="768" y="14036"/>
                    <a:pt x="1617" y="14151"/>
                    <a:pt x="2370" y="14151"/>
                  </a:cubicBezTo>
                  <a:cubicBezTo>
                    <a:pt x="2471" y="14151"/>
                    <a:pt x="2570" y="14149"/>
                    <a:pt x="2667" y="14145"/>
                  </a:cubicBezTo>
                  <a:cubicBezTo>
                    <a:pt x="2762" y="12775"/>
                    <a:pt x="2858" y="11394"/>
                    <a:pt x="2965" y="10013"/>
                  </a:cubicBezTo>
                  <a:cubicBezTo>
                    <a:pt x="3108" y="7882"/>
                    <a:pt x="3274" y="5751"/>
                    <a:pt x="3429" y="3631"/>
                  </a:cubicBezTo>
                  <a:cubicBezTo>
                    <a:pt x="3477" y="2941"/>
                    <a:pt x="3524" y="2262"/>
                    <a:pt x="3572" y="1572"/>
                  </a:cubicBezTo>
                  <a:cubicBezTo>
                    <a:pt x="2536" y="1131"/>
                    <a:pt x="1488" y="679"/>
                    <a:pt x="4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1184915" y="4899952"/>
              <a:ext cx="278090" cy="113477"/>
            </a:xfrm>
            <a:custGeom>
              <a:avLst/>
              <a:gdLst/>
              <a:ahLst/>
              <a:cxnLst/>
              <a:rect l="l" t="t" r="r" b="b"/>
              <a:pathLst>
                <a:path w="4335" h="1769" extrusionOk="0">
                  <a:moveTo>
                    <a:pt x="3500" y="1"/>
                  </a:moveTo>
                  <a:cubicBezTo>
                    <a:pt x="3094" y="1"/>
                    <a:pt x="2510" y="23"/>
                    <a:pt x="1941" y="122"/>
                  </a:cubicBezTo>
                  <a:cubicBezTo>
                    <a:pt x="918" y="313"/>
                    <a:pt x="1" y="991"/>
                    <a:pt x="48" y="1491"/>
                  </a:cubicBezTo>
                  <a:cubicBezTo>
                    <a:pt x="70" y="1677"/>
                    <a:pt x="1501" y="1768"/>
                    <a:pt x="2681" y="1768"/>
                  </a:cubicBezTo>
                  <a:cubicBezTo>
                    <a:pt x="3471" y="1768"/>
                    <a:pt x="4149" y="1727"/>
                    <a:pt x="4216" y="1646"/>
                  </a:cubicBezTo>
                  <a:cubicBezTo>
                    <a:pt x="4335" y="1491"/>
                    <a:pt x="4037" y="15"/>
                    <a:pt x="4037" y="15"/>
                  </a:cubicBezTo>
                  <a:cubicBezTo>
                    <a:pt x="4037" y="15"/>
                    <a:pt x="3825" y="1"/>
                    <a:pt x="3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1521767" y="4899952"/>
              <a:ext cx="277320" cy="113477"/>
            </a:xfrm>
            <a:custGeom>
              <a:avLst/>
              <a:gdLst/>
              <a:ahLst/>
              <a:cxnLst/>
              <a:rect l="l" t="t" r="r" b="b"/>
              <a:pathLst>
                <a:path w="4323" h="1769" extrusionOk="0">
                  <a:moveTo>
                    <a:pt x="835" y="1"/>
                  </a:moveTo>
                  <a:cubicBezTo>
                    <a:pt x="510" y="1"/>
                    <a:pt x="298" y="15"/>
                    <a:pt x="298" y="15"/>
                  </a:cubicBezTo>
                  <a:cubicBezTo>
                    <a:pt x="298" y="15"/>
                    <a:pt x="0" y="1491"/>
                    <a:pt x="119" y="1646"/>
                  </a:cubicBezTo>
                  <a:cubicBezTo>
                    <a:pt x="182" y="1727"/>
                    <a:pt x="858" y="1768"/>
                    <a:pt x="1648" y="1768"/>
                  </a:cubicBezTo>
                  <a:cubicBezTo>
                    <a:pt x="2830" y="1768"/>
                    <a:pt x="4265" y="1677"/>
                    <a:pt x="4287" y="1491"/>
                  </a:cubicBezTo>
                  <a:cubicBezTo>
                    <a:pt x="4322" y="991"/>
                    <a:pt x="3418" y="313"/>
                    <a:pt x="2394" y="122"/>
                  </a:cubicBezTo>
                  <a:cubicBezTo>
                    <a:pt x="1825" y="23"/>
                    <a:pt x="1241" y="1"/>
                    <a:pt x="8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1281910" y="4258541"/>
              <a:ext cx="217789" cy="411763"/>
            </a:xfrm>
            <a:custGeom>
              <a:avLst/>
              <a:gdLst/>
              <a:ahLst/>
              <a:cxnLst/>
              <a:rect l="l" t="t" r="r" b="b"/>
              <a:pathLst>
                <a:path w="3395" h="6419" extrusionOk="0">
                  <a:moveTo>
                    <a:pt x="191" y="1"/>
                  </a:moveTo>
                  <a:cubicBezTo>
                    <a:pt x="96" y="1941"/>
                    <a:pt x="48" y="3870"/>
                    <a:pt x="1" y="5787"/>
                  </a:cubicBezTo>
                  <a:cubicBezTo>
                    <a:pt x="953" y="6132"/>
                    <a:pt x="1930" y="6323"/>
                    <a:pt x="2930" y="6418"/>
                  </a:cubicBezTo>
                  <a:cubicBezTo>
                    <a:pt x="3073" y="4287"/>
                    <a:pt x="3239" y="2156"/>
                    <a:pt x="3394" y="36"/>
                  </a:cubicBezTo>
                  <a:cubicBezTo>
                    <a:pt x="2334" y="13"/>
                    <a:pt x="1263" y="1"/>
                    <a:pt x="1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1529401" y="4260851"/>
              <a:ext cx="203997" cy="410993"/>
            </a:xfrm>
            <a:custGeom>
              <a:avLst/>
              <a:gdLst/>
              <a:ahLst/>
              <a:cxnLst/>
              <a:rect l="l" t="t" r="r" b="b"/>
              <a:pathLst>
                <a:path w="3180" h="6407" extrusionOk="0">
                  <a:moveTo>
                    <a:pt x="0" y="0"/>
                  </a:moveTo>
                  <a:cubicBezTo>
                    <a:pt x="12" y="2156"/>
                    <a:pt x="36" y="4263"/>
                    <a:pt x="60" y="6406"/>
                  </a:cubicBezTo>
                  <a:cubicBezTo>
                    <a:pt x="1013" y="6406"/>
                    <a:pt x="1953" y="6287"/>
                    <a:pt x="2870" y="6073"/>
                  </a:cubicBezTo>
                  <a:cubicBezTo>
                    <a:pt x="3001" y="4061"/>
                    <a:pt x="3108" y="2060"/>
                    <a:pt x="3179" y="24"/>
                  </a:cubicBezTo>
                  <a:cubicBezTo>
                    <a:pt x="2120" y="12"/>
                    <a:pt x="1072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1478209" y="2979248"/>
              <a:ext cx="178016" cy="231059"/>
            </a:xfrm>
            <a:custGeom>
              <a:avLst/>
              <a:gdLst/>
              <a:ahLst/>
              <a:cxnLst/>
              <a:rect l="l" t="t" r="r" b="b"/>
              <a:pathLst>
                <a:path w="2775" h="3602" extrusionOk="0">
                  <a:moveTo>
                    <a:pt x="2644" y="1"/>
                  </a:moveTo>
                  <a:lnTo>
                    <a:pt x="2644" y="1"/>
                  </a:lnTo>
                  <a:cubicBezTo>
                    <a:pt x="1787" y="72"/>
                    <a:pt x="1060" y="525"/>
                    <a:pt x="632" y="1180"/>
                  </a:cubicBezTo>
                  <a:cubicBezTo>
                    <a:pt x="167" y="1834"/>
                    <a:pt x="1" y="2668"/>
                    <a:pt x="179" y="3442"/>
                  </a:cubicBezTo>
                  <a:cubicBezTo>
                    <a:pt x="190" y="3442"/>
                    <a:pt x="202" y="3441"/>
                    <a:pt x="213" y="3441"/>
                  </a:cubicBezTo>
                  <a:cubicBezTo>
                    <a:pt x="644" y="3441"/>
                    <a:pt x="1087" y="3601"/>
                    <a:pt x="1507" y="3601"/>
                  </a:cubicBezTo>
                  <a:cubicBezTo>
                    <a:pt x="1668" y="3601"/>
                    <a:pt x="1825" y="3578"/>
                    <a:pt x="1977" y="3513"/>
                  </a:cubicBezTo>
                  <a:cubicBezTo>
                    <a:pt x="2370" y="3346"/>
                    <a:pt x="2608" y="2954"/>
                    <a:pt x="2703" y="2537"/>
                  </a:cubicBezTo>
                  <a:cubicBezTo>
                    <a:pt x="2775" y="2120"/>
                    <a:pt x="2727" y="1680"/>
                    <a:pt x="2668" y="1263"/>
                  </a:cubicBezTo>
                  <a:cubicBezTo>
                    <a:pt x="2608" y="846"/>
                    <a:pt x="2549" y="418"/>
                    <a:pt x="2644" y="1"/>
                  </a:cubicBezTo>
                  <a:close/>
                </a:path>
              </a:pathLst>
            </a:custGeom>
            <a:solidFill>
              <a:srgbClr val="F2C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1596630" y="3283243"/>
              <a:ext cx="312410" cy="683620"/>
            </a:xfrm>
            <a:custGeom>
              <a:avLst/>
              <a:gdLst/>
              <a:ahLst/>
              <a:cxnLst/>
              <a:rect l="l" t="t" r="r" b="b"/>
              <a:pathLst>
                <a:path w="4870" h="10657" extrusionOk="0">
                  <a:moveTo>
                    <a:pt x="1191" y="1"/>
                  </a:moveTo>
                  <a:lnTo>
                    <a:pt x="0" y="2144"/>
                  </a:lnTo>
                  <a:lnTo>
                    <a:pt x="1405" y="10657"/>
                  </a:lnTo>
                  <a:cubicBezTo>
                    <a:pt x="1405" y="10657"/>
                    <a:pt x="4227" y="9776"/>
                    <a:pt x="4560" y="9180"/>
                  </a:cubicBezTo>
                  <a:cubicBezTo>
                    <a:pt x="4870" y="8585"/>
                    <a:pt x="3334" y="1846"/>
                    <a:pt x="2953" y="1108"/>
                  </a:cubicBezTo>
                  <a:cubicBezTo>
                    <a:pt x="2560" y="382"/>
                    <a:pt x="1191" y="1"/>
                    <a:pt x="1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1220839" y="4124922"/>
              <a:ext cx="610323" cy="474563"/>
            </a:xfrm>
            <a:custGeom>
              <a:avLst/>
              <a:gdLst/>
              <a:ahLst/>
              <a:cxnLst/>
              <a:rect l="l" t="t" r="r" b="b"/>
              <a:pathLst>
                <a:path w="9514" h="7398" extrusionOk="0">
                  <a:moveTo>
                    <a:pt x="9073" y="0"/>
                  </a:moveTo>
                  <a:cubicBezTo>
                    <a:pt x="8120" y="1119"/>
                    <a:pt x="6846" y="1977"/>
                    <a:pt x="5465" y="2477"/>
                  </a:cubicBezTo>
                  <a:cubicBezTo>
                    <a:pt x="4290" y="2893"/>
                    <a:pt x="3053" y="3074"/>
                    <a:pt x="1805" y="3074"/>
                  </a:cubicBezTo>
                  <a:cubicBezTo>
                    <a:pt x="1232" y="3074"/>
                    <a:pt x="657" y="3036"/>
                    <a:pt x="84" y="2965"/>
                  </a:cubicBezTo>
                  <a:lnTo>
                    <a:pt x="84" y="2965"/>
                  </a:lnTo>
                  <a:cubicBezTo>
                    <a:pt x="0" y="5108"/>
                    <a:pt x="12" y="6656"/>
                    <a:pt x="238" y="6834"/>
                  </a:cubicBezTo>
                  <a:cubicBezTo>
                    <a:pt x="711" y="7229"/>
                    <a:pt x="2381" y="7397"/>
                    <a:pt x="4168" y="7397"/>
                  </a:cubicBezTo>
                  <a:cubicBezTo>
                    <a:pt x="6479" y="7397"/>
                    <a:pt x="8984" y="7116"/>
                    <a:pt x="9347" y="6680"/>
                  </a:cubicBezTo>
                  <a:cubicBezTo>
                    <a:pt x="9513" y="6489"/>
                    <a:pt x="9347" y="3548"/>
                    <a:pt x="9073" y="0"/>
                  </a:cubicBezTo>
                  <a:close/>
                </a:path>
              </a:pathLst>
            </a:custGeom>
            <a:solidFill>
              <a:srgbClr val="E4F3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1220839" y="3266436"/>
              <a:ext cx="610323" cy="1333049"/>
            </a:xfrm>
            <a:custGeom>
              <a:avLst/>
              <a:gdLst/>
              <a:ahLst/>
              <a:cxnLst/>
              <a:rect l="l" t="t" r="r" b="b"/>
              <a:pathLst>
                <a:path w="9514" h="20781" extrusionOk="0">
                  <a:moveTo>
                    <a:pt x="4370" y="1"/>
                  </a:moveTo>
                  <a:cubicBezTo>
                    <a:pt x="3036" y="1"/>
                    <a:pt x="2132" y="536"/>
                    <a:pt x="2132" y="536"/>
                  </a:cubicBezTo>
                  <a:cubicBezTo>
                    <a:pt x="2132" y="536"/>
                    <a:pt x="322" y="10621"/>
                    <a:pt x="84" y="16348"/>
                  </a:cubicBezTo>
                  <a:cubicBezTo>
                    <a:pt x="0" y="18491"/>
                    <a:pt x="12" y="20039"/>
                    <a:pt x="238" y="20217"/>
                  </a:cubicBezTo>
                  <a:cubicBezTo>
                    <a:pt x="711" y="20612"/>
                    <a:pt x="2381" y="20780"/>
                    <a:pt x="4168" y="20780"/>
                  </a:cubicBezTo>
                  <a:cubicBezTo>
                    <a:pt x="6479" y="20780"/>
                    <a:pt x="8984" y="20499"/>
                    <a:pt x="9347" y="20063"/>
                  </a:cubicBezTo>
                  <a:cubicBezTo>
                    <a:pt x="9513" y="19872"/>
                    <a:pt x="9347" y="16931"/>
                    <a:pt x="9073" y="13383"/>
                  </a:cubicBezTo>
                  <a:cubicBezTo>
                    <a:pt x="8644" y="7799"/>
                    <a:pt x="7930" y="739"/>
                    <a:pt x="7751" y="560"/>
                  </a:cubicBezTo>
                  <a:cubicBezTo>
                    <a:pt x="7454" y="263"/>
                    <a:pt x="5715" y="1"/>
                    <a:pt x="4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1271261" y="3505514"/>
              <a:ext cx="164994" cy="410159"/>
            </a:xfrm>
            <a:custGeom>
              <a:avLst/>
              <a:gdLst/>
              <a:ahLst/>
              <a:cxnLst/>
              <a:rect l="l" t="t" r="r" b="b"/>
              <a:pathLst>
                <a:path w="2572" h="6394" extrusionOk="0">
                  <a:moveTo>
                    <a:pt x="2429" y="0"/>
                  </a:moveTo>
                  <a:cubicBezTo>
                    <a:pt x="2381" y="0"/>
                    <a:pt x="2346" y="24"/>
                    <a:pt x="2346" y="72"/>
                  </a:cubicBezTo>
                  <a:cubicBezTo>
                    <a:pt x="2429" y="2096"/>
                    <a:pt x="1619" y="5263"/>
                    <a:pt x="1322" y="5596"/>
                  </a:cubicBezTo>
                  <a:cubicBezTo>
                    <a:pt x="1119" y="5822"/>
                    <a:pt x="429" y="6156"/>
                    <a:pt x="72" y="6251"/>
                  </a:cubicBezTo>
                  <a:cubicBezTo>
                    <a:pt x="36" y="6263"/>
                    <a:pt x="0" y="6299"/>
                    <a:pt x="12" y="6334"/>
                  </a:cubicBezTo>
                  <a:cubicBezTo>
                    <a:pt x="36" y="6370"/>
                    <a:pt x="60" y="6394"/>
                    <a:pt x="84" y="6394"/>
                  </a:cubicBezTo>
                  <a:lnTo>
                    <a:pt x="107" y="6394"/>
                  </a:lnTo>
                  <a:cubicBezTo>
                    <a:pt x="488" y="6311"/>
                    <a:pt x="1203" y="5953"/>
                    <a:pt x="1429" y="5703"/>
                  </a:cubicBezTo>
                  <a:cubicBezTo>
                    <a:pt x="1738" y="5358"/>
                    <a:pt x="2572" y="2131"/>
                    <a:pt x="2500" y="72"/>
                  </a:cubicBezTo>
                  <a:cubicBezTo>
                    <a:pt x="2500" y="24"/>
                    <a:pt x="2453" y="0"/>
                    <a:pt x="2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786993" y="3753316"/>
              <a:ext cx="285724" cy="183911"/>
            </a:xfrm>
            <a:custGeom>
              <a:avLst/>
              <a:gdLst/>
              <a:ahLst/>
              <a:cxnLst/>
              <a:rect l="l" t="t" r="r" b="b"/>
              <a:pathLst>
                <a:path w="4454" h="2867" extrusionOk="0">
                  <a:moveTo>
                    <a:pt x="1521" y="0"/>
                  </a:moveTo>
                  <a:cubicBezTo>
                    <a:pt x="1205" y="0"/>
                    <a:pt x="820" y="328"/>
                    <a:pt x="536" y="590"/>
                  </a:cubicBezTo>
                  <a:cubicBezTo>
                    <a:pt x="477" y="626"/>
                    <a:pt x="417" y="709"/>
                    <a:pt x="394" y="781"/>
                  </a:cubicBezTo>
                  <a:cubicBezTo>
                    <a:pt x="358" y="864"/>
                    <a:pt x="358" y="971"/>
                    <a:pt x="441" y="1043"/>
                  </a:cubicBezTo>
                  <a:cubicBezTo>
                    <a:pt x="203" y="1162"/>
                    <a:pt x="60" y="1495"/>
                    <a:pt x="155" y="1745"/>
                  </a:cubicBezTo>
                  <a:cubicBezTo>
                    <a:pt x="24" y="1876"/>
                    <a:pt x="1" y="2138"/>
                    <a:pt x="84" y="2328"/>
                  </a:cubicBezTo>
                  <a:cubicBezTo>
                    <a:pt x="155" y="2519"/>
                    <a:pt x="298" y="2650"/>
                    <a:pt x="453" y="2793"/>
                  </a:cubicBezTo>
                  <a:cubicBezTo>
                    <a:pt x="496" y="2836"/>
                    <a:pt x="552" y="2867"/>
                    <a:pt x="602" y="2867"/>
                  </a:cubicBezTo>
                  <a:cubicBezTo>
                    <a:pt x="621" y="2867"/>
                    <a:pt x="639" y="2862"/>
                    <a:pt x="655" y="2852"/>
                  </a:cubicBezTo>
                  <a:cubicBezTo>
                    <a:pt x="715" y="2805"/>
                    <a:pt x="703" y="2698"/>
                    <a:pt x="691" y="2626"/>
                  </a:cubicBezTo>
                  <a:cubicBezTo>
                    <a:pt x="644" y="2436"/>
                    <a:pt x="584" y="2257"/>
                    <a:pt x="596" y="2043"/>
                  </a:cubicBezTo>
                  <a:cubicBezTo>
                    <a:pt x="715" y="1983"/>
                    <a:pt x="834" y="1924"/>
                    <a:pt x="1048" y="1852"/>
                  </a:cubicBezTo>
                  <a:cubicBezTo>
                    <a:pt x="1359" y="2222"/>
                    <a:pt x="1821" y="2432"/>
                    <a:pt x="2305" y="2432"/>
                  </a:cubicBezTo>
                  <a:cubicBezTo>
                    <a:pt x="2413" y="2432"/>
                    <a:pt x="2523" y="2422"/>
                    <a:pt x="2632" y="2400"/>
                  </a:cubicBezTo>
                  <a:cubicBezTo>
                    <a:pt x="2739" y="2388"/>
                    <a:pt x="2846" y="2352"/>
                    <a:pt x="2953" y="2305"/>
                  </a:cubicBezTo>
                  <a:cubicBezTo>
                    <a:pt x="3453" y="2328"/>
                    <a:pt x="3953" y="2340"/>
                    <a:pt x="4454" y="2352"/>
                  </a:cubicBezTo>
                  <a:cubicBezTo>
                    <a:pt x="4382" y="1757"/>
                    <a:pt x="4287" y="1185"/>
                    <a:pt x="4263" y="602"/>
                  </a:cubicBezTo>
                  <a:cubicBezTo>
                    <a:pt x="3811" y="816"/>
                    <a:pt x="3346" y="983"/>
                    <a:pt x="2977" y="983"/>
                  </a:cubicBezTo>
                  <a:cubicBezTo>
                    <a:pt x="2894" y="924"/>
                    <a:pt x="2787" y="864"/>
                    <a:pt x="2703" y="793"/>
                  </a:cubicBezTo>
                  <a:cubicBezTo>
                    <a:pt x="2299" y="495"/>
                    <a:pt x="1894" y="90"/>
                    <a:pt x="1644" y="19"/>
                  </a:cubicBezTo>
                  <a:cubicBezTo>
                    <a:pt x="1604" y="6"/>
                    <a:pt x="1563" y="0"/>
                    <a:pt x="1521" y="0"/>
                  </a:cubicBezTo>
                  <a:close/>
                </a:path>
              </a:pathLst>
            </a:custGeom>
            <a:solidFill>
              <a:srgbClr val="F2C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966485" y="3282986"/>
              <a:ext cx="471438" cy="662515"/>
            </a:xfrm>
            <a:custGeom>
              <a:avLst/>
              <a:gdLst/>
              <a:ahLst/>
              <a:cxnLst/>
              <a:rect l="l" t="t" r="r" b="b"/>
              <a:pathLst>
                <a:path w="7349" h="10328" extrusionOk="0">
                  <a:moveTo>
                    <a:pt x="6720" y="0"/>
                  </a:moveTo>
                  <a:cubicBezTo>
                    <a:pt x="6703" y="0"/>
                    <a:pt x="6686" y="2"/>
                    <a:pt x="6668" y="5"/>
                  </a:cubicBezTo>
                  <a:cubicBezTo>
                    <a:pt x="6049" y="88"/>
                    <a:pt x="5108" y="612"/>
                    <a:pt x="4668" y="1862"/>
                  </a:cubicBezTo>
                  <a:cubicBezTo>
                    <a:pt x="4025" y="3695"/>
                    <a:pt x="3775" y="6077"/>
                    <a:pt x="3096" y="6982"/>
                  </a:cubicBezTo>
                  <a:cubicBezTo>
                    <a:pt x="2834" y="7351"/>
                    <a:pt x="1" y="8041"/>
                    <a:pt x="1" y="8041"/>
                  </a:cubicBezTo>
                  <a:lnTo>
                    <a:pt x="298" y="10327"/>
                  </a:lnTo>
                  <a:cubicBezTo>
                    <a:pt x="298" y="10327"/>
                    <a:pt x="4870" y="10161"/>
                    <a:pt x="5263" y="9446"/>
                  </a:cubicBezTo>
                  <a:cubicBezTo>
                    <a:pt x="5680" y="8732"/>
                    <a:pt x="6597" y="4743"/>
                    <a:pt x="6656" y="2981"/>
                  </a:cubicBezTo>
                  <a:cubicBezTo>
                    <a:pt x="6703" y="1971"/>
                    <a:pt x="7348" y="0"/>
                    <a:pt x="67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1304876" y="2814196"/>
              <a:ext cx="375021" cy="402718"/>
            </a:xfrm>
            <a:custGeom>
              <a:avLst/>
              <a:gdLst/>
              <a:ahLst/>
              <a:cxnLst/>
              <a:rect l="l" t="t" r="r" b="b"/>
              <a:pathLst>
                <a:path w="5846" h="6278" extrusionOk="0">
                  <a:moveTo>
                    <a:pt x="3258" y="1"/>
                  </a:moveTo>
                  <a:cubicBezTo>
                    <a:pt x="3011" y="1"/>
                    <a:pt x="2764" y="35"/>
                    <a:pt x="2524" y="109"/>
                  </a:cubicBezTo>
                  <a:cubicBezTo>
                    <a:pt x="1881" y="300"/>
                    <a:pt x="1334" y="788"/>
                    <a:pt x="1107" y="1395"/>
                  </a:cubicBezTo>
                  <a:cubicBezTo>
                    <a:pt x="1036" y="1609"/>
                    <a:pt x="1012" y="1812"/>
                    <a:pt x="1012" y="2026"/>
                  </a:cubicBezTo>
                  <a:cubicBezTo>
                    <a:pt x="937" y="1978"/>
                    <a:pt x="856" y="1958"/>
                    <a:pt x="774" y="1958"/>
                  </a:cubicBezTo>
                  <a:cubicBezTo>
                    <a:pt x="569" y="1958"/>
                    <a:pt x="355" y="2084"/>
                    <a:pt x="202" y="2229"/>
                  </a:cubicBezTo>
                  <a:cubicBezTo>
                    <a:pt x="131" y="2312"/>
                    <a:pt x="60" y="2395"/>
                    <a:pt x="24" y="2514"/>
                  </a:cubicBezTo>
                  <a:cubicBezTo>
                    <a:pt x="0" y="2621"/>
                    <a:pt x="24" y="2752"/>
                    <a:pt x="119" y="2824"/>
                  </a:cubicBezTo>
                  <a:cubicBezTo>
                    <a:pt x="161" y="2866"/>
                    <a:pt x="223" y="2886"/>
                    <a:pt x="307" y="2886"/>
                  </a:cubicBezTo>
                  <a:cubicBezTo>
                    <a:pt x="390" y="2886"/>
                    <a:pt x="494" y="2866"/>
                    <a:pt x="619" y="2824"/>
                  </a:cubicBezTo>
                  <a:lnTo>
                    <a:pt x="619" y="2824"/>
                  </a:lnTo>
                  <a:cubicBezTo>
                    <a:pt x="238" y="3276"/>
                    <a:pt x="214" y="3943"/>
                    <a:pt x="452" y="4479"/>
                  </a:cubicBezTo>
                  <a:cubicBezTo>
                    <a:pt x="703" y="5015"/>
                    <a:pt x="1131" y="5431"/>
                    <a:pt x="1595" y="5789"/>
                  </a:cubicBezTo>
                  <a:cubicBezTo>
                    <a:pt x="1488" y="5919"/>
                    <a:pt x="1572" y="6062"/>
                    <a:pt x="1679" y="6134"/>
                  </a:cubicBezTo>
                  <a:cubicBezTo>
                    <a:pt x="1798" y="6217"/>
                    <a:pt x="1929" y="6241"/>
                    <a:pt x="2072" y="6241"/>
                  </a:cubicBezTo>
                  <a:cubicBezTo>
                    <a:pt x="2369" y="6241"/>
                    <a:pt x="2643" y="6086"/>
                    <a:pt x="2846" y="5860"/>
                  </a:cubicBezTo>
                  <a:lnTo>
                    <a:pt x="2846" y="5860"/>
                  </a:lnTo>
                  <a:cubicBezTo>
                    <a:pt x="2750" y="5979"/>
                    <a:pt x="2846" y="6181"/>
                    <a:pt x="2977" y="6241"/>
                  </a:cubicBezTo>
                  <a:cubicBezTo>
                    <a:pt x="3039" y="6267"/>
                    <a:pt x="3105" y="6277"/>
                    <a:pt x="3170" y="6277"/>
                  </a:cubicBezTo>
                  <a:cubicBezTo>
                    <a:pt x="3253" y="6277"/>
                    <a:pt x="3337" y="6261"/>
                    <a:pt x="3417" y="6241"/>
                  </a:cubicBezTo>
                  <a:cubicBezTo>
                    <a:pt x="4108" y="6027"/>
                    <a:pt x="4608" y="5312"/>
                    <a:pt x="4572" y="4598"/>
                  </a:cubicBezTo>
                  <a:cubicBezTo>
                    <a:pt x="4810" y="4241"/>
                    <a:pt x="5013" y="3812"/>
                    <a:pt x="5144" y="3348"/>
                  </a:cubicBezTo>
                  <a:cubicBezTo>
                    <a:pt x="5174" y="3352"/>
                    <a:pt x="5204" y="3354"/>
                    <a:pt x="5232" y="3354"/>
                  </a:cubicBezTo>
                  <a:cubicBezTo>
                    <a:pt x="5509" y="3354"/>
                    <a:pt x="5711" y="3156"/>
                    <a:pt x="5786" y="2919"/>
                  </a:cubicBezTo>
                  <a:cubicBezTo>
                    <a:pt x="5834" y="2788"/>
                    <a:pt x="5846" y="2633"/>
                    <a:pt x="5798" y="2490"/>
                  </a:cubicBezTo>
                  <a:cubicBezTo>
                    <a:pt x="5715" y="2074"/>
                    <a:pt x="5394" y="1752"/>
                    <a:pt x="5096" y="1478"/>
                  </a:cubicBezTo>
                  <a:lnTo>
                    <a:pt x="5096" y="1478"/>
                  </a:lnTo>
                  <a:cubicBezTo>
                    <a:pt x="5121" y="1486"/>
                    <a:pt x="5146" y="1490"/>
                    <a:pt x="5170" y="1490"/>
                  </a:cubicBezTo>
                  <a:cubicBezTo>
                    <a:pt x="5366" y="1490"/>
                    <a:pt x="5531" y="1252"/>
                    <a:pt x="5489" y="1062"/>
                  </a:cubicBezTo>
                  <a:cubicBezTo>
                    <a:pt x="5441" y="836"/>
                    <a:pt x="5239" y="669"/>
                    <a:pt x="5036" y="550"/>
                  </a:cubicBezTo>
                  <a:cubicBezTo>
                    <a:pt x="4508" y="217"/>
                    <a:pt x="3882" y="1"/>
                    <a:pt x="3258" y="1"/>
                  </a:cubicBezTo>
                  <a:close/>
                </a:path>
              </a:pathLst>
            </a:custGeom>
            <a:solidFill>
              <a:srgbClr val="8543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1376660" y="2814196"/>
              <a:ext cx="303237" cy="187311"/>
            </a:xfrm>
            <a:custGeom>
              <a:avLst/>
              <a:gdLst/>
              <a:ahLst/>
              <a:cxnLst/>
              <a:rect l="l" t="t" r="r" b="b"/>
              <a:pathLst>
                <a:path w="4727" h="2920" extrusionOk="0">
                  <a:moveTo>
                    <a:pt x="2145" y="1"/>
                  </a:moveTo>
                  <a:cubicBezTo>
                    <a:pt x="1897" y="1"/>
                    <a:pt x="1649" y="35"/>
                    <a:pt x="1405" y="109"/>
                  </a:cubicBezTo>
                  <a:cubicBezTo>
                    <a:pt x="774" y="300"/>
                    <a:pt x="215" y="788"/>
                    <a:pt x="0" y="1395"/>
                  </a:cubicBezTo>
                  <a:cubicBezTo>
                    <a:pt x="529" y="782"/>
                    <a:pt x="1354" y="430"/>
                    <a:pt x="2175" y="430"/>
                  </a:cubicBezTo>
                  <a:cubicBezTo>
                    <a:pt x="2518" y="430"/>
                    <a:pt x="2860" y="491"/>
                    <a:pt x="3179" y="621"/>
                  </a:cubicBezTo>
                  <a:cubicBezTo>
                    <a:pt x="3358" y="705"/>
                    <a:pt x="3524" y="788"/>
                    <a:pt x="3596" y="955"/>
                  </a:cubicBezTo>
                  <a:cubicBezTo>
                    <a:pt x="3691" y="1109"/>
                    <a:pt x="3608" y="1359"/>
                    <a:pt x="3429" y="1383"/>
                  </a:cubicBezTo>
                  <a:cubicBezTo>
                    <a:pt x="4084" y="1609"/>
                    <a:pt x="4560" y="2229"/>
                    <a:pt x="4667" y="2919"/>
                  </a:cubicBezTo>
                  <a:cubicBezTo>
                    <a:pt x="4715" y="2788"/>
                    <a:pt x="4727" y="2633"/>
                    <a:pt x="4679" y="2490"/>
                  </a:cubicBezTo>
                  <a:cubicBezTo>
                    <a:pt x="4596" y="2074"/>
                    <a:pt x="4286" y="1752"/>
                    <a:pt x="3989" y="1478"/>
                  </a:cubicBezTo>
                  <a:lnTo>
                    <a:pt x="3989" y="1478"/>
                  </a:lnTo>
                  <a:cubicBezTo>
                    <a:pt x="4013" y="1486"/>
                    <a:pt x="4036" y="1490"/>
                    <a:pt x="4060" y="1490"/>
                  </a:cubicBezTo>
                  <a:cubicBezTo>
                    <a:pt x="4247" y="1490"/>
                    <a:pt x="4412" y="1252"/>
                    <a:pt x="4370" y="1062"/>
                  </a:cubicBezTo>
                  <a:cubicBezTo>
                    <a:pt x="4322" y="836"/>
                    <a:pt x="4120" y="669"/>
                    <a:pt x="3929" y="550"/>
                  </a:cubicBezTo>
                  <a:cubicBezTo>
                    <a:pt x="3392" y="217"/>
                    <a:pt x="2770" y="1"/>
                    <a:pt x="2145" y="1"/>
                  </a:cubicBezTo>
                  <a:close/>
                </a:path>
              </a:pathLst>
            </a:custGeom>
            <a:solidFill>
              <a:srgbClr val="B56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1572189" y="3069375"/>
              <a:ext cx="53501" cy="64981"/>
            </a:xfrm>
            <a:custGeom>
              <a:avLst/>
              <a:gdLst/>
              <a:ahLst/>
              <a:cxnLst/>
              <a:rect l="l" t="t" r="r" b="b"/>
              <a:pathLst>
                <a:path w="834" h="1013" extrusionOk="0">
                  <a:moveTo>
                    <a:pt x="417" y="1"/>
                  </a:moveTo>
                  <a:cubicBezTo>
                    <a:pt x="179" y="1"/>
                    <a:pt x="0" y="227"/>
                    <a:pt x="0" y="501"/>
                  </a:cubicBezTo>
                  <a:cubicBezTo>
                    <a:pt x="0" y="775"/>
                    <a:pt x="179" y="1013"/>
                    <a:pt x="417" y="1013"/>
                  </a:cubicBezTo>
                  <a:cubicBezTo>
                    <a:pt x="643" y="1013"/>
                    <a:pt x="834" y="775"/>
                    <a:pt x="834" y="501"/>
                  </a:cubicBezTo>
                  <a:cubicBezTo>
                    <a:pt x="834" y="227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F2C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1438500" y="3180158"/>
              <a:ext cx="156654" cy="113092"/>
            </a:xfrm>
            <a:custGeom>
              <a:avLst/>
              <a:gdLst/>
              <a:ahLst/>
              <a:cxnLst/>
              <a:rect l="l" t="t" r="r" b="b"/>
              <a:pathLst>
                <a:path w="2442" h="1763" extrusionOk="0">
                  <a:moveTo>
                    <a:pt x="203" y="0"/>
                  </a:moveTo>
                  <a:lnTo>
                    <a:pt x="1" y="1762"/>
                  </a:lnTo>
                  <a:lnTo>
                    <a:pt x="2441" y="1667"/>
                  </a:lnTo>
                  <a:lnTo>
                    <a:pt x="2370" y="2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2C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" name="Google Shape;563;p32"/>
          <p:cNvSpPr/>
          <p:nvPr/>
        </p:nvSpPr>
        <p:spPr>
          <a:xfrm>
            <a:off x="307550" y="2603138"/>
            <a:ext cx="1353404" cy="313626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32"/>
          <p:cNvSpPr/>
          <p:nvPr/>
        </p:nvSpPr>
        <p:spPr>
          <a:xfrm>
            <a:off x="7216213" y="2308100"/>
            <a:ext cx="1002419" cy="201996"/>
          </a:xfrm>
          <a:custGeom>
            <a:avLst/>
            <a:gdLst/>
            <a:ahLst/>
            <a:cxnLst/>
            <a:rect l="l" t="t" r="r" b="b"/>
            <a:pathLst>
              <a:path w="18182" h="3664" extrusionOk="0">
                <a:moveTo>
                  <a:pt x="5986" y="1"/>
                </a:moveTo>
                <a:cubicBezTo>
                  <a:pt x="5760" y="1"/>
                  <a:pt x="5535" y="15"/>
                  <a:pt x="5310" y="44"/>
                </a:cubicBezTo>
                <a:cubicBezTo>
                  <a:pt x="3239" y="318"/>
                  <a:pt x="1346" y="1711"/>
                  <a:pt x="0" y="3664"/>
                </a:cubicBezTo>
                <a:lnTo>
                  <a:pt x="18181" y="3664"/>
                </a:lnTo>
                <a:cubicBezTo>
                  <a:pt x="17514" y="2878"/>
                  <a:pt x="16621" y="2366"/>
                  <a:pt x="15716" y="2247"/>
                </a:cubicBezTo>
                <a:cubicBezTo>
                  <a:pt x="15503" y="2214"/>
                  <a:pt x="15288" y="2198"/>
                  <a:pt x="15073" y="2198"/>
                </a:cubicBezTo>
                <a:cubicBezTo>
                  <a:pt x="13796" y="2198"/>
                  <a:pt x="12503" y="2752"/>
                  <a:pt x="11454" y="3628"/>
                </a:cubicBezTo>
                <a:cubicBezTo>
                  <a:pt x="10354" y="1331"/>
                  <a:pt x="8160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" name="Google Shape;578;p32"/>
          <p:cNvGrpSpPr/>
          <p:nvPr/>
        </p:nvGrpSpPr>
        <p:grpSpPr>
          <a:xfrm>
            <a:off x="251710" y="246950"/>
            <a:ext cx="461700" cy="461700"/>
            <a:chOff x="292035" y="246950"/>
            <a:chExt cx="461700" cy="461700"/>
          </a:xfrm>
        </p:grpSpPr>
        <p:sp>
          <p:nvSpPr>
            <p:cNvPr id="579" name="Google Shape;579;p32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" name="Google Shape;583;p32"/>
          <p:cNvSpPr/>
          <p:nvPr/>
        </p:nvSpPr>
        <p:spPr>
          <a:xfrm>
            <a:off x="6248325" y="1430300"/>
            <a:ext cx="1353404" cy="313626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" name="Google Shape;584;p32"/>
          <p:cNvGrpSpPr/>
          <p:nvPr/>
        </p:nvGrpSpPr>
        <p:grpSpPr>
          <a:xfrm>
            <a:off x="4012757" y="2024994"/>
            <a:ext cx="2299447" cy="2871475"/>
            <a:chOff x="4995891" y="1783987"/>
            <a:chExt cx="2492356" cy="3112373"/>
          </a:xfrm>
        </p:grpSpPr>
        <p:sp>
          <p:nvSpPr>
            <p:cNvPr id="585" name="Google Shape;585;p32"/>
            <p:cNvSpPr/>
            <p:nvPr/>
          </p:nvSpPr>
          <p:spPr>
            <a:xfrm>
              <a:off x="5310611" y="1942111"/>
              <a:ext cx="1864456" cy="1966698"/>
            </a:xfrm>
            <a:custGeom>
              <a:avLst/>
              <a:gdLst/>
              <a:ahLst/>
              <a:cxnLst/>
              <a:rect l="l" t="t" r="r" b="b"/>
              <a:pathLst>
                <a:path w="29064" h="30659" extrusionOk="0">
                  <a:moveTo>
                    <a:pt x="0" y="0"/>
                  </a:moveTo>
                  <a:lnTo>
                    <a:pt x="0" y="30659"/>
                  </a:lnTo>
                  <a:lnTo>
                    <a:pt x="29063" y="30659"/>
                  </a:lnTo>
                  <a:lnTo>
                    <a:pt x="290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5374761" y="1942111"/>
              <a:ext cx="1734616" cy="1966698"/>
            </a:xfrm>
            <a:custGeom>
              <a:avLst/>
              <a:gdLst/>
              <a:ahLst/>
              <a:cxnLst/>
              <a:rect l="l" t="t" r="r" b="b"/>
              <a:pathLst>
                <a:path w="27040" h="30659" extrusionOk="0">
                  <a:moveTo>
                    <a:pt x="0" y="0"/>
                  </a:moveTo>
                  <a:lnTo>
                    <a:pt x="0" y="30659"/>
                  </a:lnTo>
                  <a:lnTo>
                    <a:pt x="27040" y="30659"/>
                  </a:lnTo>
                  <a:lnTo>
                    <a:pt x="27040" y="0"/>
                  </a:ln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5463353" y="1824849"/>
              <a:ext cx="1541396" cy="703570"/>
            </a:xfrm>
            <a:custGeom>
              <a:avLst/>
              <a:gdLst/>
              <a:ahLst/>
              <a:cxnLst/>
              <a:rect l="l" t="t" r="r" b="b"/>
              <a:pathLst>
                <a:path w="24028" h="10968" extrusionOk="0">
                  <a:moveTo>
                    <a:pt x="10515" y="1"/>
                  </a:moveTo>
                  <a:cubicBezTo>
                    <a:pt x="7558" y="1"/>
                    <a:pt x="4695" y="186"/>
                    <a:pt x="1858" y="542"/>
                  </a:cubicBezTo>
                  <a:cubicBezTo>
                    <a:pt x="1203" y="614"/>
                    <a:pt x="429" y="792"/>
                    <a:pt x="155" y="1400"/>
                  </a:cubicBezTo>
                  <a:cubicBezTo>
                    <a:pt x="1" y="1757"/>
                    <a:pt x="72" y="2162"/>
                    <a:pt x="132" y="2543"/>
                  </a:cubicBezTo>
                  <a:cubicBezTo>
                    <a:pt x="322" y="3709"/>
                    <a:pt x="524" y="4852"/>
                    <a:pt x="727" y="5995"/>
                  </a:cubicBezTo>
                  <a:cubicBezTo>
                    <a:pt x="965" y="7365"/>
                    <a:pt x="1239" y="8829"/>
                    <a:pt x="2215" y="9829"/>
                  </a:cubicBezTo>
                  <a:cubicBezTo>
                    <a:pt x="2990" y="10631"/>
                    <a:pt x="4084" y="10968"/>
                    <a:pt x="5217" y="10968"/>
                  </a:cubicBezTo>
                  <a:cubicBezTo>
                    <a:pt x="6051" y="10968"/>
                    <a:pt x="6906" y="10785"/>
                    <a:pt x="7668" y="10472"/>
                  </a:cubicBezTo>
                  <a:cubicBezTo>
                    <a:pt x="9478" y="9722"/>
                    <a:pt x="10966" y="8400"/>
                    <a:pt x="12597" y="7341"/>
                  </a:cubicBezTo>
                  <a:cubicBezTo>
                    <a:pt x="14669" y="6019"/>
                    <a:pt x="17003" y="5126"/>
                    <a:pt x="19432" y="4733"/>
                  </a:cubicBezTo>
                  <a:cubicBezTo>
                    <a:pt x="20503" y="4555"/>
                    <a:pt x="21634" y="4471"/>
                    <a:pt x="22551" y="3876"/>
                  </a:cubicBezTo>
                  <a:cubicBezTo>
                    <a:pt x="23468" y="3281"/>
                    <a:pt x="24027" y="1971"/>
                    <a:pt x="23384" y="1078"/>
                  </a:cubicBezTo>
                  <a:cubicBezTo>
                    <a:pt x="18800" y="348"/>
                    <a:pt x="14569" y="1"/>
                    <a:pt x="10515" y="1"/>
                  </a:cubicBez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5965134" y="2204346"/>
              <a:ext cx="974695" cy="813262"/>
            </a:xfrm>
            <a:custGeom>
              <a:avLst/>
              <a:gdLst/>
              <a:ahLst/>
              <a:cxnLst/>
              <a:rect l="l" t="t" r="r" b="b"/>
              <a:pathLst>
                <a:path w="15194" h="12678" extrusionOk="0">
                  <a:moveTo>
                    <a:pt x="12505" y="1"/>
                  </a:moveTo>
                  <a:cubicBezTo>
                    <a:pt x="10998" y="1"/>
                    <a:pt x="9468" y="844"/>
                    <a:pt x="8252" y="1830"/>
                  </a:cubicBezTo>
                  <a:cubicBezTo>
                    <a:pt x="6668" y="3092"/>
                    <a:pt x="5240" y="4663"/>
                    <a:pt x="3311" y="5247"/>
                  </a:cubicBezTo>
                  <a:cubicBezTo>
                    <a:pt x="2192" y="5592"/>
                    <a:pt x="763" y="5747"/>
                    <a:pt x="334" y="6830"/>
                  </a:cubicBezTo>
                  <a:cubicBezTo>
                    <a:pt x="1" y="7628"/>
                    <a:pt x="477" y="8580"/>
                    <a:pt x="1204" y="9057"/>
                  </a:cubicBezTo>
                  <a:cubicBezTo>
                    <a:pt x="1942" y="9533"/>
                    <a:pt x="2847" y="9640"/>
                    <a:pt x="3704" y="9652"/>
                  </a:cubicBezTo>
                  <a:cubicBezTo>
                    <a:pt x="4573" y="9688"/>
                    <a:pt x="5466" y="9640"/>
                    <a:pt x="6299" y="9890"/>
                  </a:cubicBezTo>
                  <a:cubicBezTo>
                    <a:pt x="8293" y="10494"/>
                    <a:pt x="9763" y="12678"/>
                    <a:pt x="11785" y="12678"/>
                  </a:cubicBezTo>
                  <a:cubicBezTo>
                    <a:pt x="11876" y="12678"/>
                    <a:pt x="11968" y="12674"/>
                    <a:pt x="12062" y="12664"/>
                  </a:cubicBezTo>
                  <a:cubicBezTo>
                    <a:pt x="13907" y="12486"/>
                    <a:pt x="15015" y="10414"/>
                    <a:pt x="15110" y="8557"/>
                  </a:cubicBezTo>
                  <a:cubicBezTo>
                    <a:pt x="15193" y="6687"/>
                    <a:pt x="14622" y="4866"/>
                    <a:pt x="14646" y="2996"/>
                  </a:cubicBezTo>
                  <a:cubicBezTo>
                    <a:pt x="14669" y="2008"/>
                    <a:pt x="14872" y="639"/>
                    <a:pt x="13812" y="234"/>
                  </a:cubicBezTo>
                  <a:cubicBezTo>
                    <a:pt x="13384" y="73"/>
                    <a:pt x="12946" y="1"/>
                    <a:pt x="12505" y="1"/>
                  </a:cubicBez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5451870" y="2981236"/>
              <a:ext cx="1536072" cy="980815"/>
            </a:xfrm>
            <a:custGeom>
              <a:avLst/>
              <a:gdLst/>
              <a:ahLst/>
              <a:cxnLst/>
              <a:rect l="l" t="t" r="r" b="b"/>
              <a:pathLst>
                <a:path w="23945" h="15290" extrusionOk="0">
                  <a:moveTo>
                    <a:pt x="10129" y="1"/>
                  </a:moveTo>
                  <a:cubicBezTo>
                    <a:pt x="9976" y="1"/>
                    <a:pt x="9822" y="6"/>
                    <a:pt x="9669" y="17"/>
                  </a:cubicBezTo>
                  <a:cubicBezTo>
                    <a:pt x="7871" y="148"/>
                    <a:pt x="6073" y="1220"/>
                    <a:pt x="5490" y="2923"/>
                  </a:cubicBezTo>
                  <a:cubicBezTo>
                    <a:pt x="4942" y="4530"/>
                    <a:pt x="5502" y="6447"/>
                    <a:pt x="4656" y="7935"/>
                  </a:cubicBezTo>
                  <a:cubicBezTo>
                    <a:pt x="4061" y="8971"/>
                    <a:pt x="2918" y="9542"/>
                    <a:pt x="1930" y="10221"/>
                  </a:cubicBezTo>
                  <a:cubicBezTo>
                    <a:pt x="942" y="10912"/>
                    <a:pt x="1" y="11959"/>
                    <a:pt x="180" y="13138"/>
                  </a:cubicBezTo>
                  <a:cubicBezTo>
                    <a:pt x="311" y="14067"/>
                    <a:pt x="1120" y="14769"/>
                    <a:pt x="2001" y="15043"/>
                  </a:cubicBezTo>
                  <a:cubicBezTo>
                    <a:pt x="2574" y="15237"/>
                    <a:pt x="3177" y="15289"/>
                    <a:pt x="3785" y="15289"/>
                  </a:cubicBezTo>
                  <a:cubicBezTo>
                    <a:pt x="4111" y="15289"/>
                    <a:pt x="4439" y="15274"/>
                    <a:pt x="4763" y="15257"/>
                  </a:cubicBezTo>
                  <a:cubicBezTo>
                    <a:pt x="8215" y="15097"/>
                    <a:pt x="11672" y="14936"/>
                    <a:pt x="15627" y="14936"/>
                  </a:cubicBezTo>
                  <a:cubicBezTo>
                    <a:pt x="17539" y="14936"/>
                    <a:pt x="19566" y="14974"/>
                    <a:pt x="21766" y="15067"/>
                  </a:cubicBezTo>
                  <a:cubicBezTo>
                    <a:pt x="22563" y="13948"/>
                    <a:pt x="23278" y="12757"/>
                    <a:pt x="23599" y="11436"/>
                  </a:cubicBezTo>
                  <a:cubicBezTo>
                    <a:pt x="23944" y="10102"/>
                    <a:pt x="23861" y="8638"/>
                    <a:pt x="23182" y="7459"/>
                  </a:cubicBezTo>
                  <a:cubicBezTo>
                    <a:pt x="22337" y="6018"/>
                    <a:pt x="20730" y="5256"/>
                    <a:pt x="19301" y="4387"/>
                  </a:cubicBezTo>
                  <a:cubicBezTo>
                    <a:pt x="17765" y="3458"/>
                    <a:pt x="16348" y="2327"/>
                    <a:pt x="14789" y="1434"/>
                  </a:cubicBezTo>
                  <a:cubicBezTo>
                    <a:pt x="13363" y="618"/>
                    <a:pt x="11758" y="1"/>
                    <a:pt x="10129" y="1"/>
                  </a:cubicBez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5451870" y="2649786"/>
              <a:ext cx="450718" cy="663670"/>
            </a:xfrm>
            <a:custGeom>
              <a:avLst/>
              <a:gdLst/>
              <a:ahLst/>
              <a:cxnLst/>
              <a:rect l="l" t="t" r="r" b="b"/>
              <a:pathLst>
                <a:path w="7026" h="10346" extrusionOk="0">
                  <a:moveTo>
                    <a:pt x="4692" y="0"/>
                  </a:moveTo>
                  <a:cubicBezTo>
                    <a:pt x="3945" y="0"/>
                    <a:pt x="3182" y="413"/>
                    <a:pt x="2858" y="1101"/>
                  </a:cubicBezTo>
                  <a:cubicBezTo>
                    <a:pt x="2454" y="1934"/>
                    <a:pt x="2692" y="2934"/>
                    <a:pt x="2513" y="3839"/>
                  </a:cubicBezTo>
                  <a:cubicBezTo>
                    <a:pt x="2180" y="5565"/>
                    <a:pt x="442" y="6756"/>
                    <a:pt x="132" y="8482"/>
                  </a:cubicBezTo>
                  <a:cubicBezTo>
                    <a:pt x="1" y="9185"/>
                    <a:pt x="215" y="10030"/>
                    <a:pt x="894" y="10280"/>
                  </a:cubicBezTo>
                  <a:cubicBezTo>
                    <a:pt x="1014" y="10325"/>
                    <a:pt x="1137" y="10346"/>
                    <a:pt x="1259" y="10346"/>
                  </a:cubicBezTo>
                  <a:cubicBezTo>
                    <a:pt x="1754" y="10346"/>
                    <a:pt x="2241" y="10010"/>
                    <a:pt x="2537" y="9590"/>
                  </a:cubicBezTo>
                  <a:cubicBezTo>
                    <a:pt x="2918" y="9066"/>
                    <a:pt x="3097" y="8423"/>
                    <a:pt x="3418" y="7875"/>
                  </a:cubicBezTo>
                  <a:cubicBezTo>
                    <a:pt x="4073" y="6732"/>
                    <a:pt x="5299" y="6006"/>
                    <a:pt x="5990" y="4887"/>
                  </a:cubicBezTo>
                  <a:cubicBezTo>
                    <a:pt x="6859" y="3458"/>
                    <a:pt x="7026" y="1136"/>
                    <a:pt x="5692" y="291"/>
                  </a:cubicBezTo>
                  <a:cubicBezTo>
                    <a:pt x="5394" y="92"/>
                    <a:pt x="5045" y="0"/>
                    <a:pt x="4692" y="0"/>
                  </a:cubicBez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6061038" y="2732729"/>
              <a:ext cx="200533" cy="940787"/>
            </a:xfrm>
            <a:custGeom>
              <a:avLst/>
              <a:gdLst/>
              <a:ahLst/>
              <a:cxnLst/>
              <a:rect l="l" t="t" r="r" b="b"/>
              <a:pathLst>
                <a:path w="3126" h="14666" extrusionOk="0">
                  <a:moveTo>
                    <a:pt x="2314" y="1"/>
                  </a:moveTo>
                  <a:cubicBezTo>
                    <a:pt x="2258" y="1"/>
                    <a:pt x="2203" y="37"/>
                    <a:pt x="2209" y="105"/>
                  </a:cubicBezTo>
                  <a:cubicBezTo>
                    <a:pt x="2840" y="3963"/>
                    <a:pt x="3126" y="8059"/>
                    <a:pt x="1614" y="11750"/>
                  </a:cubicBezTo>
                  <a:cubicBezTo>
                    <a:pt x="1221" y="12726"/>
                    <a:pt x="685" y="13631"/>
                    <a:pt x="54" y="14500"/>
                  </a:cubicBezTo>
                  <a:cubicBezTo>
                    <a:pt x="1" y="14580"/>
                    <a:pt x="86" y="14666"/>
                    <a:pt x="162" y="14666"/>
                  </a:cubicBezTo>
                  <a:cubicBezTo>
                    <a:pt x="189" y="14666"/>
                    <a:pt x="214" y="14655"/>
                    <a:pt x="232" y="14631"/>
                  </a:cubicBezTo>
                  <a:cubicBezTo>
                    <a:pt x="1435" y="13143"/>
                    <a:pt x="2173" y="11285"/>
                    <a:pt x="2554" y="9440"/>
                  </a:cubicBezTo>
                  <a:cubicBezTo>
                    <a:pt x="2971" y="7487"/>
                    <a:pt x="3018" y="5487"/>
                    <a:pt x="2852" y="3487"/>
                  </a:cubicBezTo>
                  <a:cubicBezTo>
                    <a:pt x="2757" y="2356"/>
                    <a:pt x="2602" y="1224"/>
                    <a:pt x="2423" y="93"/>
                  </a:cubicBezTo>
                  <a:cubicBezTo>
                    <a:pt x="2417" y="31"/>
                    <a:pt x="2366" y="1"/>
                    <a:pt x="2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6232511" y="2437779"/>
              <a:ext cx="517883" cy="588168"/>
            </a:xfrm>
            <a:custGeom>
              <a:avLst/>
              <a:gdLst/>
              <a:ahLst/>
              <a:cxnLst/>
              <a:rect l="l" t="t" r="r" b="b"/>
              <a:pathLst>
                <a:path w="8073" h="9169" extrusionOk="0">
                  <a:moveTo>
                    <a:pt x="8073" y="0"/>
                  </a:moveTo>
                  <a:lnTo>
                    <a:pt x="8073" y="0"/>
                  </a:lnTo>
                  <a:cubicBezTo>
                    <a:pt x="5870" y="262"/>
                    <a:pt x="3763" y="1358"/>
                    <a:pt x="2298" y="3036"/>
                  </a:cubicBezTo>
                  <a:cubicBezTo>
                    <a:pt x="822" y="4727"/>
                    <a:pt x="0" y="6954"/>
                    <a:pt x="48" y="9168"/>
                  </a:cubicBezTo>
                  <a:cubicBezTo>
                    <a:pt x="4358" y="8156"/>
                    <a:pt x="7573" y="4287"/>
                    <a:pt x="80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6233986" y="2490123"/>
              <a:ext cx="470540" cy="548269"/>
            </a:xfrm>
            <a:custGeom>
              <a:avLst/>
              <a:gdLst/>
              <a:ahLst/>
              <a:cxnLst/>
              <a:rect l="l" t="t" r="r" b="b"/>
              <a:pathLst>
                <a:path w="7335" h="8547" extrusionOk="0">
                  <a:moveTo>
                    <a:pt x="7273" y="0"/>
                  </a:moveTo>
                  <a:cubicBezTo>
                    <a:pt x="7259" y="0"/>
                    <a:pt x="7244" y="5"/>
                    <a:pt x="7228" y="18"/>
                  </a:cubicBezTo>
                  <a:cubicBezTo>
                    <a:pt x="6716" y="434"/>
                    <a:pt x="6228" y="863"/>
                    <a:pt x="5752" y="1327"/>
                  </a:cubicBezTo>
                  <a:cubicBezTo>
                    <a:pt x="5752" y="935"/>
                    <a:pt x="5692" y="530"/>
                    <a:pt x="5573" y="137"/>
                  </a:cubicBezTo>
                  <a:cubicBezTo>
                    <a:pt x="5569" y="115"/>
                    <a:pt x="5554" y="106"/>
                    <a:pt x="5537" y="106"/>
                  </a:cubicBezTo>
                  <a:cubicBezTo>
                    <a:pt x="5508" y="106"/>
                    <a:pt x="5475" y="135"/>
                    <a:pt x="5490" y="173"/>
                  </a:cubicBezTo>
                  <a:cubicBezTo>
                    <a:pt x="5609" y="554"/>
                    <a:pt x="5668" y="970"/>
                    <a:pt x="5668" y="1375"/>
                  </a:cubicBezTo>
                  <a:cubicBezTo>
                    <a:pt x="5668" y="1387"/>
                    <a:pt x="5668" y="1387"/>
                    <a:pt x="5680" y="1399"/>
                  </a:cubicBezTo>
                  <a:cubicBezTo>
                    <a:pt x="5133" y="1923"/>
                    <a:pt x="4597" y="2459"/>
                    <a:pt x="4085" y="3006"/>
                  </a:cubicBezTo>
                  <a:lnTo>
                    <a:pt x="4025" y="3066"/>
                  </a:lnTo>
                  <a:cubicBezTo>
                    <a:pt x="3882" y="2530"/>
                    <a:pt x="3609" y="2018"/>
                    <a:pt x="3239" y="1613"/>
                  </a:cubicBezTo>
                  <a:cubicBezTo>
                    <a:pt x="3228" y="1602"/>
                    <a:pt x="3217" y="1597"/>
                    <a:pt x="3206" y="1597"/>
                  </a:cubicBezTo>
                  <a:cubicBezTo>
                    <a:pt x="3169" y="1597"/>
                    <a:pt x="3141" y="1648"/>
                    <a:pt x="3168" y="1685"/>
                  </a:cubicBezTo>
                  <a:cubicBezTo>
                    <a:pt x="3525" y="2137"/>
                    <a:pt x="3787" y="2613"/>
                    <a:pt x="3954" y="3161"/>
                  </a:cubicBezTo>
                  <a:cubicBezTo>
                    <a:pt x="3370" y="3804"/>
                    <a:pt x="2823" y="4471"/>
                    <a:pt x="2287" y="5149"/>
                  </a:cubicBezTo>
                  <a:cubicBezTo>
                    <a:pt x="2061" y="4768"/>
                    <a:pt x="1811" y="4399"/>
                    <a:pt x="1501" y="4066"/>
                  </a:cubicBezTo>
                  <a:cubicBezTo>
                    <a:pt x="1491" y="4056"/>
                    <a:pt x="1480" y="4052"/>
                    <a:pt x="1470" y="4052"/>
                  </a:cubicBezTo>
                  <a:cubicBezTo>
                    <a:pt x="1433" y="4052"/>
                    <a:pt x="1404" y="4109"/>
                    <a:pt x="1442" y="4137"/>
                  </a:cubicBezTo>
                  <a:cubicBezTo>
                    <a:pt x="1644" y="4364"/>
                    <a:pt x="1835" y="4602"/>
                    <a:pt x="2001" y="4875"/>
                  </a:cubicBezTo>
                  <a:cubicBezTo>
                    <a:pt x="2073" y="4995"/>
                    <a:pt x="2156" y="5114"/>
                    <a:pt x="2216" y="5233"/>
                  </a:cubicBezTo>
                  <a:cubicBezTo>
                    <a:pt x="2216" y="5245"/>
                    <a:pt x="2216" y="5245"/>
                    <a:pt x="2227" y="5245"/>
                  </a:cubicBezTo>
                  <a:cubicBezTo>
                    <a:pt x="1930" y="5626"/>
                    <a:pt x="1644" y="6007"/>
                    <a:pt x="1382" y="6399"/>
                  </a:cubicBezTo>
                  <a:cubicBezTo>
                    <a:pt x="1287" y="6519"/>
                    <a:pt x="1215" y="6638"/>
                    <a:pt x="1120" y="6757"/>
                  </a:cubicBezTo>
                  <a:lnTo>
                    <a:pt x="1108" y="6745"/>
                  </a:lnTo>
                  <a:cubicBezTo>
                    <a:pt x="1037" y="6626"/>
                    <a:pt x="965" y="6507"/>
                    <a:pt x="870" y="6399"/>
                  </a:cubicBezTo>
                  <a:cubicBezTo>
                    <a:pt x="787" y="6280"/>
                    <a:pt x="668" y="6197"/>
                    <a:pt x="549" y="6102"/>
                  </a:cubicBezTo>
                  <a:cubicBezTo>
                    <a:pt x="541" y="6098"/>
                    <a:pt x="533" y="6096"/>
                    <a:pt x="524" y="6096"/>
                  </a:cubicBezTo>
                  <a:cubicBezTo>
                    <a:pt x="481" y="6096"/>
                    <a:pt x="439" y="6141"/>
                    <a:pt x="489" y="6161"/>
                  </a:cubicBezTo>
                  <a:cubicBezTo>
                    <a:pt x="608" y="6257"/>
                    <a:pt x="727" y="6364"/>
                    <a:pt x="811" y="6483"/>
                  </a:cubicBezTo>
                  <a:cubicBezTo>
                    <a:pt x="858" y="6542"/>
                    <a:pt x="906" y="6602"/>
                    <a:pt x="942" y="6673"/>
                  </a:cubicBezTo>
                  <a:cubicBezTo>
                    <a:pt x="977" y="6733"/>
                    <a:pt x="1001" y="6804"/>
                    <a:pt x="1049" y="6852"/>
                  </a:cubicBezTo>
                  <a:cubicBezTo>
                    <a:pt x="692" y="7388"/>
                    <a:pt x="346" y="7923"/>
                    <a:pt x="25" y="8471"/>
                  </a:cubicBezTo>
                  <a:cubicBezTo>
                    <a:pt x="1" y="8511"/>
                    <a:pt x="36" y="8546"/>
                    <a:pt x="69" y="8546"/>
                  </a:cubicBezTo>
                  <a:cubicBezTo>
                    <a:pt x="85" y="8546"/>
                    <a:pt x="100" y="8538"/>
                    <a:pt x="108" y="8519"/>
                  </a:cubicBezTo>
                  <a:cubicBezTo>
                    <a:pt x="442" y="7971"/>
                    <a:pt x="787" y="7435"/>
                    <a:pt x="1144" y="6911"/>
                  </a:cubicBezTo>
                  <a:cubicBezTo>
                    <a:pt x="1227" y="6959"/>
                    <a:pt x="1358" y="6935"/>
                    <a:pt x="1454" y="6959"/>
                  </a:cubicBezTo>
                  <a:cubicBezTo>
                    <a:pt x="1632" y="6983"/>
                    <a:pt x="1811" y="7042"/>
                    <a:pt x="1954" y="7114"/>
                  </a:cubicBezTo>
                  <a:cubicBezTo>
                    <a:pt x="1963" y="7119"/>
                    <a:pt x="1972" y="7122"/>
                    <a:pt x="1980" y="7122"/>
                  </a:cubicBezTo>
                  <a:cubicBezTo>
                    <a:pt x="2025" y="7122"/>
                    <a:pt x="2052" y="7051"/>
                    <a:pt x="2001" y="7031"/>
                  </a:cubicBezTo>
                  <a:cubicBezTo>
                    <a:pt x="1858" y="6959"/>
                    <a:pt x="1704" y="6911"/>
                    <a:pt x="1561" y="6864"/>
                  </a:cubicBezTo>
                  <a:cubicBezTo>
                    <a:pt x="1477" y="6852"/>
                    <a:pt x="1394" y="6840"/>
                    <a:pt x="1323" y="6816"/>
                  </a:cubicBezTo>
                  <a:cubicBezTo>
                    <a:pt x="1275" y="6816"/>
                    <a:pt x="1227" y="6816"/>
                    <a:pt x="1180" y="6804"/>
                  </a:cubicBezTo>
                  <a:cubicBezTo>
                    <a:pt x="1537" y="6292"/>
                    <a:pt x="1918" y="5768"/>
                    <a:pt x="2299" y="5268"/>
                  </a:cubicBezTo>
                  <a:lnTo>
                    <a:pt x="2335" y="5268"/>
                  </a:lnTo>
                  <a:cubicBezTo>
                    <a:pt x="2418" y="5292"/>
                    <a:pt x="2489" y="5292"/>
                    <a:pt x="2585" y="5304"/>
                  </a:cubicBezTo>
                  <a:cubicBezTo>
                    <a:pt x="2906" y="5328"/>
                    <a:pt x="3239" y="5376"/>
                    <a:pt x="3561" y="5411"/>
                  </a:cubicBezTo>
                  <a:cubicBezTo>
                    <a:pt x="3894" y="5447"/>
                    <a:pt x="4240" y="5507"/>
                    <a:pt x="4561" y="5542"/>
                  </a:cubicBezTo>
                  <a:cubicBezTo>
                    <a:pt x="4564" y="5543"/>
                    <a:pt x="4567" y="5543"/>
                    <a:pt x="4570" y="5543"/>
                  </a:cubicBezTo>
                  <a:cubicBezTo>
                    <a:pt x="4624" y="5543"/>
                    <a:pt x="4653" y="5446"/>
                    <a:pt x="4597" y="5435"/>
                  </a:cubicBezTo>
                  <a:cubicBezTo>
                    <a:pt x="4204" y="5364"/>
                    <a:pt x="3799" y="5316"/>
                    <a:pt x="3418" y="5268"/>
                  </a:cubicBezTo>
                  <a:cubicBezTo>
                    <a:pt x="3073" y="5233"/>
                    <a:pt x="2716" y="5197"/>
                    <a:pt x="2370" y="5149"/>
                  </a:cubicBezTo>
                  <a:cubicBezTo>
                    <a:pt x="2454" y="5066"/>
                    <a:pt x="2513" y="4971"/>
                    <a:pt x="2585" y="4887"/>
                  </a:cubicBezTo>
                  <a:cubicBezTo>
                    <a:pt x="3049" y="4292"/>
                    <a:pt x="3537" y="3721"/>
                    <a:pt x="4037" y="3161"/>
                  </a:cubicBezTo>
                  <a:cubicBezTo>
                    <a:pt x="4668" y="3173"/>
                    <a:pt x="5323" y="3399"/>
                    <a:pt x="5859" y="3709"/>
                  </a:cubicBezTo>
                  <a:cubicBezTo>
                    <a:pt x="5868" y="3714"/>
                    <a:pt x="5877" y="3717"/>
                    <a:pt x="5885" y="3717"/>
                  </a:cubicBezTo>
                  <a:cubicBezTo>
                    <a:pt x="5931" y="3717"/>
                    <a:pt x="5957" y="3645"/>
                    <a:pt x="5906" y="3625"/>
                  </a:cubicBezTo>
                  <a:cubicBezTo>
                    <a:pt x="5609" y="3459"/>
                    <a:pt x="5311" y="3304"/>
                    <a:pt x="4978" y="3221"/>
                  </a:cubicBezTo>
                  <a:cubicBezTo>
                    <a:pt x="4692" y="3125"/>
                    <a:pt x="4418" y="3101"/>
                    <a:pt x="4121" y="3066"/>
                  </a:cubicBezTo>
                  <a:cubicBezTo>
                    <a:pt x="4561" y="2590"/>
                    <a:pt x="5014" y="2113"/>
                    <a:pt x="5490" y="1673"/>
                  </a:cubicBezTo>
                  <a:cubicBezTo>
                    <a:pt x="5585" y="1577"/>
                    <a:pt x="5680" y="1482"/>
                    <a:pt x="5787" y="1387"/>
                  </a:cubicBezTo>
                  <a:cubicBezTo>
                    <a:pt x="5905" y="1384"/>
                    <a:pt x="6023" y="1383"/>
                    <a:pt x="6140" y="1383"/>
                  </a:cubicBezTo>
                  <a:cubicBezTo>
                    <a:pt x="6519" y="1383"/>
                    <a:pt x="6896" y="1398"/>
                    <a:pt x="7288" y="1435"/>
                  </a:cubicBezTo>
                  <a:cubicBezTo>
                    <a:pt x="7294" y="1440"/>
                    <a:pt x="7300" y="1442"/>
                    <a:pt x="7305" y="1442"/>
                  </a:cubicBezTo>
                  <a:cubicBezTo>
                    <a:pt x="7334" y="1442"/>
                    <a:pt x="7327" y="1363"/>
                    <a:pt x="7276" y="1363"/>
                  </a:cubicBezTo>
                  <a:cubicBezTo>
                    <a:pt x="6921" y="1327"/>
                    <a:pt x="6566" y="1311"/>
                    <a:pt x="6212" y="1311"/>
                  </a:cubicBezTo>
                  <a:cubicBezTo>
                    <a:pt x="6102" y="1311"/>
                    <a:pt x="5992" y="1313"/>
                    <a:pt x="5883" y="1316"/>
                  </a:cubicBezTo>
                  <a:cubicBezTo>
                    <a:pt x="6347" y="887"/>
                    <a:pt x="6811" y="482"/>
                    <a:pt x="7300" y="77"/>
                  </a:cubicBezTo>
                  <a:cubicBezTo>
                    <a:pt x="7335" y="42"/>
                    <a:pt x="7311" y="0"/>
                    <a:pt x="7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6204221" y="2967445"/>
              <a:ext cx="653881" cy="459424"/>
            </a:xfrm>
            <a:custGeom>
              <a:avLst/>
              <a:gdLst/>
              <a:ahLst/>
              <a:cxnLst/>
              <a:rect l="l" t="t" r="r" b="b"/>
              <a:pathLst>
                <a:path w="10193" h="7162" extrusionOk="0">
                  <a:moveTo>
                    <a:pt x="9012" y="0"/>
                  </a:moveTo>
                  <a:cubicBezTo>
                    <a:pt x="7134" y="0"/>
                    <a:pt x="5250" y="577"/>
                    <a:pt x="3715" y="1649"/>
                  </a:cubicBezTo>
                  <a:cubicBezTo>
                    <a:pt x="1858" y="2935"/>
                    <a:pt x="501" y="4947"/>
                    <a:pt x="1" y="7162"/>
                  </a:cubicBezTo>
                  <a:cubicBezTo>
                    <a:pt x="4716" y="6614"/>
                    <a:pt x="8645" y="3888"/>
                    <a:pt x="10192" y="78"/>
                  </a:cubicBezTo>
                  <a:cubicBezTo>
                    <a:pt x="9801" y="26"/>
                    <a:pt x="9407" y="0"/>
                    <a:pt x="90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6211919" y="2991243"/>
              <a:ext cx="605704" cy="433252"/>
            </a:xfrm>
            <a:custGeom>
              <a:avLst/>
              <a:gdLst/>
              <a:ahLst/>
              <a:cxnLst/>
              <a:rect l="l" t="t" r="r" b="b"/>
              <a:pathLst>
                <a:path w="9442" h="6754" extrusionOk="0">
                  <a:moveTo>
                    <a:pt x="9358" y="0"/>
                  </a:moveTo>
                  <a:cubicBezTo>
                    <a:pt x="9351" y="0"/>
                    <a:pt x="9343" y="1"/>
                    <a:pt x="9334" y="4"/>
                  </a:cubicBezTo>
                  <a:cubicBezTo>
                    <a:pt x="8703" y="290"/>
                    <a:pt x="8096" y="623"/>
                    <a:pt x="7477" y="945"/>
                  </a:cubicBezTo>
                  <a:cubicBezTo>
                    <a:pt x="7513" y="695"/>
                    <a:pt x="7513" y="421"/>
                    <a:pt x="7453" y="171"/>
                  </a:cubicBezTo>
                  <a:cubicBezTo>
                    <a:pt x="7444" y="150"/>
                    <a:pt x="7428" y="140"/>
                    <a:pt x="7411" y="140"/>
                  </a:cubicBezTo>
                  <a:cubicBezTo>
                    <a:pt x="7381" y="140"/>
                    <a:pt x="7350" y="169"/>
                    <a:pt x="7358" y="207"/>
                  </a:cubicBezTo>
                  <a:cubicBezTo>
                    <a:pt x="7417" y="469"/>
                    <a:pt x="7417" y="743"/>
                    <a:pt x="7370" y="1004"/>
                  </a:cubicBezTo>
                  <a:cubicBezTo>
                    <a:pt x="6703" y="1374"/>
                    <a:pt x="6036" y="1766"/>
                    <a:pt x="5393" y="2183"/>
                  </a:cubicBezTo>
                  <a:lnTo>
                    <a:pt x="4857" y="2540"/>
                  </a:lnTo>
                  <a:cubicBezTo>
                    <a:pt x="4786" y="2088"/>
                    <a:pt x="4691" y="1659"/>
                    <a:pt x="4596" y="1231"/>
                  </a:cubicBezTo>
                  <a:cubicBezTo>
                    <a:pt x="4586" y="1207"/>
                    <a:pt x="4567" y="1196"/>
                    <a:pt x="4548" y="1196"/>
                  </a:cubicBezTo>
                  <a:cubicBezTo>
                    <a:pt x="4520" y="1196"/>
                    <a:pt x="4493" y="1219"/>
                    <a:pt x="4500" y="1254"/>
                  </a:cubicBezTo>
                  <a:cubicBezTo>
                    <a:pt x="4619" y="1695"/>
                    <a:pt x="4715" y="2136"/>
                    <a:pt x="4786" y="2588"/>
                  </a:cubicBezTo>
                  <a:lnTo>
                    <a:pt x="4786" y="2600"/>
                  </a:lnTo>
                  <a:cubicBezTo>
                    <a:pt x="4000" y="3136"/>
                    <a:pt x="3238" y="3719"/>
                    <a:pt x="2512" y="4326"/>
                  </a:cubicBezTo>
                  <a:cubicBezTo>
                    <a:pt x="2452" y="4195"/>
                    <a:pt x="2393" y="4076"/>
                    <a:pt x="2345" y="3933"/>
                  </a:cubicBezTo>
                  <a:cubicBezTo>
                    <a:pt x="2226" y="3671"/>
                    <a:pt x="2119" y="3398"/>
                    <a:pt x="2036" y="3136"/>
                  </a:cubicBezTo>
                  <a:cubicBezTo>
                    <a:pt x="2026" y="3112"/>
                    <a:pt x="2005" y="3101"/>
                    <a:pt x="1984" y="3101"/>
                  </a:cubicBezTo>
                  <a:cubicBezTo>
                    <a:pt x="1954" y="3101"/>
                    <a:pt x="1926" y="3124"/>
                    <a:pt x="1940" y="3159"/>
                  </a:cubicBezTo>
                  <a:cubicBezTo>
                    <a:pt x="2048" y="3433"/>
                    <a:pt x="2155" y="3707"/>
                    <a:pt x="2274" y="3981"/>
                  </a:cubicBezTo>
                  <a:lnTo>
                    <a:pt x="2452" y="4386"/>
                  </a:lnTo>
                  <a:lnTo>
                    <a:pt x="2452" y="4398"/>
                  </a:lnTo>
                  <a:cubicBezTo>
                    <a:pt x="2250" y="4564"/>
                    <a:pt x="2059" y="4719"/>
                    <a:pt x="1869" y="4898"/>
                  </a:cubicBezTo>
                  <a:cubicBezTo>
                    <a:pt x="1571" y="5160"/>
                    <a:pt x="1286" y="5422"/>
                    <a:pt x="1000" y="5696"/>
                  </a:cubicBezTo>
                  <a:lnTo>
                    <a:pt x="964" y="5600"/>
                  </a:lnTo>
                  <a:lnTo>
                    <a:pt x="726" y="5184"/>
                  </a:lnTo>
                  <a:cubicBezTo>
                    <a:pt x="716" y="5166"/>
                    <a:pt x="701" y="5159"/>
                    <a:pt x="686" y="5159"/>
                  </a:cubicBezTo>
                  <a:cubicBezTo>
                    <a:pt x="651" y="5159"/>
                    <a:pt x="614" y="5201"/>
                    <a:pt x="631" y="5243"/>
                  </a:cubicBezTo>
                  <a:lnTo>
                    <a:pt x="905" y="5696"/>
                  </a:lnTo>
                  <a:cubicBezTo>
                    <a:pt x="916" y="5707"/>
                    <a:pt x="928" y="5731"/>
                    <a:pt x="940" y="5767"/>
                  </a:cubicBezTo>
                  <a:cubicBezTo>
                    <a:pt x="631" y="6065"/>
                    <a:pt x="333" y="6362"/>
                    <a:pt x="35" y="6672"/>
                  </a:cubicBezTo>
                  <a:cubicBezTo>
                    <a:pt x="1" y="6707"/>
                    <a:pt x="36" y="6754"/>
                    <a:pt x="71" y="6754"/>
                  </a:cubicBezTo>
                  <a:cubicBezTo>
                    <a:pt x="84" y="6754"/>
                    <a:pt x="97" y="6747"/>
                    <a:pt x="107" y="6731"/>
                  </a:cubicBezTo>
                  <a:lnTo>
                    <a:pt x="1000" y="5838"/>
                  </a:lnTo>
                  <a:lnTo>
                    <a:pt x="1024" y="5850"/>
                  </a:lnTo>
                  <a:cubicBezTo>
                    <a:pt x="1059" y="5898"/>
                    <a:pt x="1143" y="5910"/>
                    <a:pt x="1178" y="5946"/>
                  </a:cubicBezTo>
                  <a:cubicBezTo>
                    <a:pt x="1500" y="6077"/>
                    <a:pt x="1774" y="6243"/>
                    <a:pt x="2071" y="6386"/>
                  </a:cubicBezTo>
                  <a:cubicBezTo>
                    <a:pt x="2081" y="6392"/>
                    <a:pt x="2090" y="6394"/>
                    <a:pt x="2098" y="6394"/>
                  </a:cubicBezTo>
                  <a:cubicBezTo>
                    <a:pt x="2143" y="6394"/>
                    <a:pt x="2169" y="6323"/>
                    <a:pt x="2119" y="6303"/>
                  </a:cubicBezTo>
                  <a:cubicBezTo>
                    <a:pt x="1869" y="6136"/>
                    <a:pt x="1571" y="6005"/>
                    <a:pt x="1286" y="5886"/>
                  </a:cubicBezTo>
                  <a:cubicBezTo>
                    <a:pt x="1226" y="5850"/>
                    <a:pt x="1119" y="5838"/>
                    <a:pt x="1083" y="5791"/>
                  </a:cubicBezTo>
                  <a:lnTo>
                    <a:pt x="1059" y="5779"/>
                  </a:lnTo>
                  <a:cubicBezTo>
                    <a:pt x="1524" y="5338"/>
                    <a:pt x="2000" y="4898"/>
                    <a:pt x="2488" y="4505"/>
                  </a:cubicBezTo>
                  <a:cubicBezTo>
                    <a:pt x="2488" y="4505"/>
                    <a:pt x="2512" y="4517"/>
                    <a:pt x="2524" y="4517"/>
                  </a:cubicBezTo>
                  <a:cubicBezTo>
                    <a:pt x="2583" y="4541"/>
                    <a:pt x="2655" y="4541"/>
                    <a:pt x="2714" y="4564"/>
                  </a:cubicBezTo>
                  <a:cubicBezTo>
                    <a:pt x="3000" y="4624"/>
                    <a:pt x="3262" y="4719"/>
                    <a:pt x="3524" y="4838"/>
                  </a:cubicBezTo>
                  <a:cubicBezTo>
                    <a:pt x="3774" y="4957"/>
                    <a:pt x="4012" y="5112"/>
                    <a:pt x="4250" y="5255"/>
                  </a:cubicBezTo>
                  <a:cubicBezTo>
                    <a:pt x="4259" y="5262"/>
                    <a:pt x="4269" y="5265"/>
                    <a:pt x="4278" y="5265"/>
                  </a:cubicBezTo>
                  <a:cubicBezTo>
                    <a:pt x="4317" y="5265"/>
                    <a:pt x="4348" y="5212"/>
                    <a:pt x="4310" y="5184"/>
                  </a:cubicBezTo>
                  <a:cubicBezTo>
                    <a:pt x="3893" y="4874"/>
                    <a:pt x="3381" y="4648"/>
                    <a:pt x="2893" y="4517"/>
                  </a:cubicBezTo>
                  <a:cubicBezTo>
                    <a:pt x="2833" y="4505"/>
                    <a:pt x="2762" y="4481"/>
                    <a:pt x="2702" y="4469"/>
                  </a:cubicBezTo>
                  <a:cubicBezTo>
                    <a:pt x="2655" y="4457"/>
                    <a:pt x="2631" y="4457"/>
                    <a:pt x="2595" y="4445"/>
                  </a:cubicBezTo>
                  <a:cubicBezTo>
                    <a:pt x="2881" y="4207"/>
                    <a:pt x="3167" y="3981"/>
                    <a:pt x="3464" y="3755"/>
                  </a:cubicBezTo>
                  <a:cubicBezTo>
                    <a:pt x="3941" y="3386"/>
                    <a:pt x="4429" y="3040"/>
                    <a:pt x="4929" y="2695"/>
                  </a:cubicBezTo>
                  <a:cubicBezTo>
                    <a:pt x="5619" y="2802"/>
                    <a:pt x="6239" y="3136"/>
                    <a:pt x="6715" y="3636"/>
                  </a:cubicBezTo>
                  <a:cubicBezTo>
                    <a:pt x="6726" y="3647"/>
                    <a:pt x="6738" y="3651"/>
                    <a:pt x="6748" y="3651"/>
                  </a:cubicBezTo>
                  <a:cubicBezTo>
                    <a:pt x="6784" y="3651"/>
                    <a:pt x="6811" y="3601"/>
                    <a:pt x="6774" y="3564"/>
                  </a:cubicBezTo>
                  <a:cubicBezTo>
                    <a:pt x="6334" y="3052"/>
                    <a:pt x="5691" y="2731"/>
                    <a:pt x="5036" y="2612"/>
                  </a:cubicBezTo>
                  <a:cubicBezTo>
                    <a:pt x="5739" y="2136"/>
                    <a:pt x="6453" y="1683"/>
                    <a:pt x="7191" y="1266"/>
                  </a:cubicBezTo>
                  <a:cubicBezTo>
                    <a:pt x="7286" y="1207"/>
                    <a:pt x="7393" y="1171"/>
                    <a:pt x="7477" y="1112"/>
                  </a:cubicBezTo>
                  <a:cubicBezTo>
                    <a:pt x="7644" y="1171"/>
                    <a:pt x="7786" y="1243"/>
                    <a:pt x="7941" y="1314"/>
                  </a:cubicBezTo>
                  <a:cubicBezTo>
                    <a:pt x="8108" y="1409"/>
                    <a:pt x="8251" y="1505"/>
                    <a:pt x="8417" y="1612"/>
                  </a:cubicBezTo>
                  <a:cubicBezTo>
                    <a:pt x="8426" y="1618"/>
                    <a:pt x="8434" y="1620"/>
                    <a:pt x="8442" y="1620"/>
                  </a:cubicBezTo>
                  <a:cubicBezTo>
                    <a:pt x="8482" y="1620"/>
                    <a:pt x="8516" y="1560"/>
                    <a:pt x="8477" y="1540"/>
                  </a:cubicBezTo>
                  <a:cubicBezTo>
                    <a:pt x="8203" y="1326"/>
                    <a:pt x="7905" y="1183"/>
                    <a:pt x="7596" y="1052"/>
                  </a:cubicBezTo>
                  <a:cubicBezTo>
                    <a:pt x="8203" y="719"/>
                    <a:pt x="8822" y="409"/>
                    <a:pt x="9441" y="123"/>
                  </a:cubicBezTo>
                  <a:cubicBezTo>
                    <a:pt x="9441" y="71"/>
                    <a:pt x="9414" y="0"/>
                    <a:pt x="9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5881931" y="2055909"/>
              <a:ext cx="421658" cy="709600"/>
            </a:xfrm>
            <a:custGeom>
              <a:avLst/>
              <a:gdLst/>
              <a:ahLst/>
              <a:cxnLst/>
              <a:rect l="l" t="t" r="r" b="b"/>
              <a:pathLst>
                <a:path w="6573" h="11062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1989"/>
                    <a:pt x="119" y="3977"/>
                    <a:pt x="596" y="5894"/>
                  </a:cubicBezTo>
                  <a:cubicBezTo>
                    <a:pt x="1107" y="7823"/>
                    <a:pt x="2060" y="9680"/>
                    <a:pt x="5108" y="11061"/>
                  </a:cubicBezTo>
                  <a:cubicBezTo>
                    <a:pt x="6394" y="9025"/>
                    <a:pt x="6572" y="6334"/>
                    <a:pt x="5560" y="4155"/>
                  </a:cubicBezTo>
                  <a:cubicBezTo>
                    <a:pt x="4548" y="1965"/>
                    <a:pt x="2381" y="35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5907720" y="2082017"/>
              <a:ext cx="355712" cy="680797"/>
            </a:xfrm>
            <a:custGeom>
              <a:avLst/>
              <a:gdLst/>
              <a:ahLst/>
              <a:cxnLst/>
              <a:rect l="l" t="t" r="r" b="b"/>
              <a:pathLst>
                <a:path w="5545" h="10613" extrusionOk="0">
                  <a:moveTo>
                    <a:pt x="82" y="0"/>
                  </a:moveTo>
                  <a:cubicBezTo>
                    <a:pt x="40" y="0"/>
                    <a:pt x="0" y="55"/>
                    <a:pt x="39" y="93"/>
                  </a:cubicBezTo>
                  <a:cubicBezTo>
                    <a:pt x="479" y="570"/>
                    <a:pt x="908" y="1058"/>
                    <a:pt x="1313" y="1582"/>
                  </a:cubicBezTo>
                  <a:cubicBezTo>
                    <a:pt x="944" y="1617"/>
                    <a:pt x="575" y="1724"/>
                    <a:pt x="229" y="1855"/>
                  </a:cubicBezTo>
                  <a:cubicBezTo>
                    <a:pt x="176" y="1877"/>
                    <a:pt x="189" y="1954"/>
                    <a:pt x="235" y="1954"/>
                  </a:cubicBezTo>
                  <a:cubicBezTo>
                    <a:pt x="240" y="1954"/>
                    <a:pt x="247" y="1953"/>
                    <a:pt x="253" y="1951"/>
                  </a:cubicBezTo>
                  <a:cubicBezTo>
                    <a:pt x="610" y="1796"/>
                    <a:pt x="1003" y="1713"/>
                    <a:pt x="1384" y="1665"/>
                  </a:cubicBezTo>
                  <a:cubicBezTo>
                    <a:pt x="1896" y="2320"/>
                    <a:pt x="2372" y="3022"/>
                    <a:pt x="2789" y="3748"/>
                  </a:cubicBezTo>
                  <a:cubicBezTo>
                    <a:pt x="2980" y="4094"/>
                    <a:pt x="3158" y="4451"/>
                    <a:pt x="3337" y="4808"/>
                  </a:cubicBezTo>
                  <a:cubicBezTo>
                    <a:pt x="3337" y="4820"/>
                    <a:pt x="3337" y="4820"/>
                    <a:pt x="3325" y="4832"/>
                  </a:cubicBezTo>
                  <a:cubicBezTo>
                    <a:pt x="3286" y="4831"/>
                    <a:pt x="3248" y="4831"/>
                    <a:pt x="3209" y="4831"/>
                  </a:cubicBezTo>
                  <a:cubicBezTo>
                    <a:pt x="2474" y="4831"/>
                    <a:pt x="1741" y="4940"/>
                    <a:pt x="1051" y="5177"/>
                  </a:cubicBezTo>
                  <a:cubicBezTo>
                    <a:pt x="997" y="5188"/>
                    <a:pt x="1011" y="5276"/>
                    <a:pt x="1058" y="5276"/>
                  </a:cubicBezTo>
                  <a:cubicBezTo>
                    <a:pt x="1063" y="5276"/>
                    <a:pt x="1069" y="5275"/>
                    <a:pt x="1075" y="5272"/>
                  </a:cubicBezTo>
                  <a:cubicBezTo>
                    <a:pt x="1730" y="5036"/>
                    <a:pt x="2443" y="4936"/>
                    <a:pt x="3135" y="4936"/>
                  </a:cubicBezTo>
                  <a:cubicBezTo>
                    <a:pt x="3211" y="4936"/>
                    <a:pt x="3286" y="4937"/>
                    <a:pt x="3361" y="4939"/>
                  </a:cubicBezTo>
                  <a:cubicBezTo>
                    <a:pt x="3384" y="4939"/>
                    <a:pt x="3384" y="4939"/>
                    <a:pt x="3384" y="4927"/>
                  </a:cubicBezTo>
                  <a:cubicBezTo>
                    <a:pt x="3825" y="5904"/>
                    <a:pt x="4170" y="6939"/>
                    <a:pt x="4396" y="7987"/>
                  </a:cubicBezTo>
                  <a:cubicBezTo>
                    <a:pt x="4396" y="8011"/>
                    <a:pt x="4385" y="8011"/>
                    <a:pt x="4385" y="8023"/>
                  </a:cubicBezTo>
                  <a:cubicBezTo>
                    <a:pt x="4140" y="8002"/>
                    <a:pt x="3895" y="7991"/>
                    <a:pt x="3650" y="7991"/>
                  </a:cubicBezTo>
                  <a:cubicBezTo>
                    <a:pt x="3192" y="7991"/>
                    <a:pt x="2735" y="8029"/>
                    <a:pt x="2277" y="8106"/>
                  </a:cubicBezTo>
                  <a:cubicBezTo>
                    <a:pt x="2221" y="8128"/>
                    <a:pt x="2249" y="8203"/>
                    <a:pt x="2301" y="8203"/>
                  </a:cubicBezTo>
                  <a:cubicBezTo>
                    <a:pt x="2305" y="8203"/>
                    <a:pt x="2309" y="8202"/>
                    <a:pt x="2313" y="8201"/>
                  </a:cubicBezTo>
                  <a:cubicBezTo>
                    <a:pt x="2774" y="8121"/>
                    <a:pt x="3252" y="8073"/>
                    <a:pt x="3727" y="8073"/>
                  </a:cubicBezTo>
                  <a:cubicBezTo>
                    <a:pt x="3951" y="8073"/>
                    <a:pt x="4175" y="8083"/>
                    <a:pt x="4396" y="8106"/>
                  </a:cubicBezTo>
                  <a:lnTo>
                    <a:pt x="4408" y="8106"/>
                  </a:lnTo>
                  <a:cubicBezTo>
                    <a:pt x="4575" y="8916"/>
                    <a:pt x="4646" y="9737"/>
                    <a:pt x="4646" y="10547"/>
                  </a:cubicBezTo>
                  <a:cubicBezTo>
                    <a:pt x="4653" y="10592"/>
                    <a:pt x="4687" y="10613"/>
                    <a:pt x="4718" y="10613"/>
                  </a:cubicBezTo>
                  <a:cubicBezTo>
                    <a:pt x="4743" y="10613"/>
                    <a:pt x="4766" y="10598"/>
                    <a:pt x="4766" y="10571"/>
                  </a:cubicBezTo>
                  <a:cubicBezTo>
                    <a:pt x="4766" y="9714"/>
                    <a:pt x="4682" y="8868"/>
                    <a:pt x="4504" y="8035"/>
                  </a:cubicBezTo>
                  <a:cubicBezTo>
                    <a:pt x="4623" y="7797"/>
                    <a:pt x="4742" y="7547"/>
                    <a:pt x="4920" y="7332"/>
                  </a:cubicBezTo>
                  <a:cubicBezTo>
                    <a:pt x="5099" y="7094"/>
                    <a:pt x="5301" y="6892"/>
                    <a:pt x="5516" y="6701"/>
                  </a:cubicBezTo>
                  <a:cubicBezTo>
                    <a:pt x="5545" y="6663"/>
                    <a:pt x="5503" y="6608"/>
                    <a:pt x="5461" y="6608"/>
                  </a:cubicBezTo>
                  <a:cubicBezTo>
                    <a:pt x="5451" y="6608"/>
                    <a:pt x="5441" y="6611"/>
                    <a:pt x="5432" y="6618"/>
                  </a:cubicBezTo>
                  <a:cubicBezTo>
                    <a:pt x="5039" y="6951"/>
                    <a:pt x="4682" y="7380"/>
                    <a:pt x="4456" y="7856"/>
                  </a:cubicBezTo>
                  <a:cubicBezTo>
                    <a:pt x="4325" y="7249"/>
                    <a:pt x="4158" y="6654"/>
                    <a:pt x="3944" y="6058"/>
                  </a:cubicBezTo>
                  <a:cubicBezTo>
                    <a:pt x="3801" y="5642"/>
                    <a:pt x="3623" y="5225"/>
                    <a:pt x="3444" y="4820"/>
                  </a:cubicBezTo>
                  <a:cubicBezTo>
                    <a:pt x="3623" y="4106"/>
                    <a:pt x="3968" y="3439"/>
                    <a:pt x="4444" y="2891"/>
                  </a:cubicBezTo>
                  <a:cubicBezTo>
                    <a:pt x="4472" y="2844"/>
                    <a:pt x="4434" y="2797"/>
                    <a:pt x="4393" y="2797"/>
                  </a:cubicBezTo>
                  <a:cubicBezTo>
                    <a:pt x="4382" y="2797"/>
                    <a:pt x="4371" y="2800"/>
                    <a:pt x="4361" y="2808"/>
                  </a:cubicBezTo>
                  <a:cubicBezTo>
                    <a:pt x="3908" y="3344"/>
                    <a:pt x="3563" y="3987"/>
                    <a:pt x="3372" y="4677"/>
                  </a:cubicBezTo>
                  <a:cubicBezTo>
                    <a:pt x="2920" y="3737"/>
                    <a:pt x="2384" y="2844"/>
                    <a:pt x="1777" y="2010"/>
                  </a:cubicBezTo>
                  <a:cubicBezTo>
                    <a:pt x="1670" y="1879"/>
                    <a:pt x="1587" y="1736"/>
                    <a:pt x="1479" y="1605"/>
                  </a:cubicBezTo>
                  <a:cubicBezTo>
                    <a:pt x="1527" y="1427"/>
                    <a:pt x="1563" y="1248"/>
                    <a:pt x="1658" y="1070"/>
                  </a:cubicBezTo>
                  <a:cubicBezTo>
                    <a:pt x="1741" y="891"/>
                    <a:pt x="1848" y="748"/>
                    <a:pt x="1968" y="593"/>
                  </a:cubicBezTo>
                  <a:cubicBezTo>
                    <a:pt x="2002" y="559"/>
                    <a:pt x="1974" y="511"/>
                    <a:pt x="1937" y="511"/>
                  </a:cubicBezTo>
                  <a:cubicBezTo>
                    <a:pt x="1924" y="511"/>
                    <a:pt x="1909" y="518"/>
                    <a:pt x="1896" y="534"/>
                  </a:cubicBezTo>
                  <a:cubicBezTo>
                    <a:pt x="1646" y="784"/>
                    <a:pt x="1467" y="1165"/>
                    <a:pt x="1384" y="1498"/>
                  </a:cubicBezTo>
                  <a:cubicBezTo>
                    <a:pt x="991" y="986"/>
                    <a:pt x="551" y="486"/>
                    <a:pt x="110" y="10"/>
                  </a:cubicBezTo>
                  <a:cubicBezTo>
                    <a:pt x="101" y="3"/>
                    <a:pt x="91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5694806" y="2684490"/>
              <a:ext cx="581263" cy="578226"/>
            </a:xfrm>
            <a:custGeom>
              <a:avLst/>
              <a:gdLst/>
              <a:ahLst/>
              <a:cxnLst/>
              <a:rect l="l" t="t" r="r" b="b"/>
              <a:pathLst>
                <a:path w="9061" h="9014" extrusionOk="0">
                  <a:moveTo>
                    <a:pt x="0" y="0"/>
                  </a:moveTo>
                  <a:lnTo>
                    <a:pt x="0" y="0"/>
                  </a:lnTo>
                  <a:cubicBezTo>
                    <a:pt x="631" y="4072"/>
                    <a:pt x="3632" y="7691"/>
                    <a:pt x="8489" y="9013"/>
                  </a:cubicBezTo>
                  <a:cubicBezTo>
                    <a:pt x="9061" y="6751"/>
                    <a:pt x="8061" y="4298"/>
                    <a:pt x="6334" y="2727"/>
                  </a:cubicBezTo>
                  <a:cubicBezTo>
                    <a:pt x="4596" y="1143"/>
                    <a:pt x="2310" y="35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5722711" y="2707840"/>
              <a:ext cx="521026" cy="557442"/>
            </a:xfrm>
            <a:custGeom>
              <a:avLst/>
              <a:gdLst/>
              <a:ahLst/>
              <a:cxnLst/>
              <a:rect l="l" t="t" r="r" b="b"/>
              <a:pathLst>
                <a:path w="8122" h="8690" extrusionOk="0">
                  <a:moveTo>
                    <a:pt x="70" y="0"/>
                  </a:moveTo>
                  <a:cubicBezTo>
                    <a:pt x="30" y="0"/>
                    <a:pt x="0" y="59"/>
                    <a:pt x="41" y="100"/>
                  </a:cubicBezTo>
                  <a:cubicBezTo>
                    <a:pt x="506" y="434"/>
                    <a:pt x="970" y="791"/>
                    <a:pt x="1399" y="1172"/>
                  </a:cubicBezTo>
                  <a:cubicBezTo>
                    <a:pt x="1101" y="1231"/>
                    <a:pt x="803" y="1303"/>
                    <a:pt x="506" y="1362"/>
                  </a:cubicBezTo>
                  <a:cubicBezTo>
                    <a:pt x="438" y="1374"/>
                    <a:pt x="456" y="1471"/>
                    <a:pt x="519" y="1471"/>
                  </a:cubicBezTo>
                  <a:cubicBezTo>
                    <a:pt x="522" y="1471"/>
                    <a:pt x="526" y="1470"/>
                    <a:pt x="530" y="1470"/>
                  </a:cubicBezTo>
                  <a:cubicBezTo>
                    <a:pt x="708" y="1422"/>
                    <a:pt x="875" y="1386"/>
                    <a:pt x="1053" y="1339"/>
                  </a:cubicBezTo>
                  <a:cubicBezTo>
                    <a:pt x="1149" y="1327"/>
                    <a:pt x="1220" y="1315"/>
                    <a:pt x="1303" y="1279"/>
                  </a:cubicBezTo>
                  <a:cubicBezTo>
                    <a:pt x="1363" y="1267"/>
                    <a:pt x="1446" y="1267"/>
                    <a:pt x="1506" y="1243"/>
                  </a:cubicBezTo>
                  <a:cubicBezTo>
                    <a:pt x="2065" y="1732"/>
                    <a:pt x="2601" y="2232"/>
                    <a:pt x="3125" y="2767"/>
                  </a:cubicBezTo>
                  <a:cubicBezTo>
                    <a:pt x="2994" y="2803"/>
                    <a:pt x="2851" y="2815"/>
                    <a:pt x="2732" y="2851"/>
                  </a:cubicBezTo>
                  <a:cubicBezTo>
                    <a:pt x="2601" y="2875"/>
                    <a:pt x="2470" y="2910"/>
                    <a:pt x="2339" y="2946"/>
                  </a:cubicBezTo>
                  <a:cubicBezTo>
                    <a:pt x="2065" y="3041"/>
                    <a:pt x="1804" y="3148"/>
                    <a:pt x="1542" y="3267"/>
                  </a:cubicBezTo>
                  <a:cubicBezTo>
                    <a:pt x="1491" y="3288"/>
                    <a:pt x="1526" y="3359"/>
                    <a:pt x="1574" y="3359"/>
                  </a:cubicBezTo>
                  <a:cubicBezTo>
                    <a:pt x="1583" y="3359"/>
                    <a:pt x="1592" y="3356"/>
                    <a:pt x="1601" y="3351"/>
                  </a:cubicBezTo>
                  <a:cubicBezTo>
                    <a:pt x="1887" y="3220"/>
                    <a:pt x="2173" y="3113"/>
                    <a:pt x="2470" y="3029"/>
                  </a:cubicBezTo>
                  <a:cubicBezTo>
                    <a:pt x="2613" y="2982"/>
                    <a:pt x="2756" y="2946"/>
                    <a:pt x="2899" y="2922"/>
                  </a:cubicBezTo>
                  <a:cubicBezTo>
                    <a:pt x="2970" y="2910"/>
                    <a:pt x="3066" y="2898"/>
                    <a:pt x="3137" y="2875"/>
                  </a:cubicBezTo>
                  <a:cubicBezTo>
                    <a:pt x="3173" y="2875"/>
                    <a:pt x="3197" y="2863"/>
                    <a:pt x="3232" y="2863"/>
                  </a:cubicBezTo>
                  <a:cubicBezTo>
                    <a:pt x="3304" y="2934"/>
                    <a:pt x="3375" y="3029"/>
                    <a:pt x="3470" y="3101"/>
                  </a:cubicBezTo>
                  <a:cubicBezTo>
                    <a:pt x="4101" y="3767"/>
                    <a:pt x="4721" y="4470"/>
                    <a:pt x="5292" y="5184"/>
                  </a:cubicBezTo>
                  <a:cubicBezTo>
                    <a:pt x="4697" y="5351"/>
                    <a:pt x="4137" y="5565"/>
                    <a:pt x="3613" y="5863"/>
                  </a:cubicBezTo>
                  <a:cubicBezTo>
                    <a:pt x="3561" y="5894"/>
                    <a:pt x="3601" y="5962"/>
                    <a:pt x="3651" y="5962"/>
                  </a:cubicBezTo>
                  <a:cubicBezTo>
                    <a:pt x="3658" y="5962"/>
                    <a:pt x="3666" y="5961"/>
                    <a:pt x="3673" y="5958"/>
                  </a:cubicBezTo>
                  <a:cubicBezTo>
                    <a:pt x="4209" y="5661"/>
                    <a:pt x="4780" y="5422"/>
                    <a:pt x="5375" y="5268"/>
                  </a:cubicBezTo>
                  <a:cubicBezTo>
                    <a:pt x="5733" y="5708"/>
                    <a:pt x="6090" y="6137"/>
                    <a:pt x="6423" y="6577"/>
                  </a:cubicBezTo>
                  <a:cubicBezTo>
                    <a:pt x="6649" y="6863"/>
                    <a:pt x="6876" y="7161"/>
                    <a:pt x="7102" y="7447"/>
                  </a:cubicBezTo>
                  <a:cubicBezTo>
                    <a:pt x="7066" y="7458"/>
                    <a:pt x="7007" y="7470"/>
                    <a:pt x="6983" y="7470"/>
                  </a:cubicBezTo>
                  <a:cubicBezTo>
                    <a:pt x="6923" y="7494"/>
                    <a:pt x="6876" y="7506"/>
                    <a:pt x="6828" y="7518"/>
                  </a:cubicBezTo>
                  <a:lnTo>
                    <a:pt x="6507" y="7613"/>
                  </a:lnTo>
                  <a:cubicBezTo>
                    <a:pt x="6453" y="7624"/>
                    <a:pt x="6467" y="7712"/>
                    <a:pt x="6514" y="7712"/>
                  </a:cubicBezTo>
                  <a:cubicBezTo>
                    <a:pt x="6519" y="7712"/>
                    <a:pt x="6524" y="7711"/>
                    <a:pt x="6530" y="7708"/>
                  </a:cubicBezTo>
                  <a:cubicBezTo>
                    <a:pt x="6649" y="7685"/>
                    <a:pt x="6757" y="7649"/>
                    <a:pt x="6876" y="7625"/>
                  </a:cubicBezTo>
                  <a:cubicBezTo>
                    <a:pt x="6959" y="7589"/>
                    <a:pt x="7078" y="7589"/>
                    <a:pt x="7173" y="7530"/>
                  </a:cubicBezTo>
                  <a:cubicBezTo>
                    <a:pt x="7459" y="7887"/>
                    <a:pt x="7721" y="8256"/>
                    <a:pt x="7995" y="8601"/>
                  </a:cubicBezTo>
                  <a:cubicBezTo>
                    <a:pt x="8022" y="8667"/>
                    <a:pt x="8054" y="8690"/>
                    <a:pt x="8078" y="8690"/>
                  </a:cubicBezTo>
                  <a:cubicBezTo>
                    <a:pt x="8106" y="8690"/>
                    <a:pt x="8121" y="8658"/>
                    <a:pt x="8102" y="8625"/>
                  </a:cubicBezTo>
                  <a:cubicBezTo>
                    <a:pt x="7816" y="8256"/>
                    <a:pt x="7530" y="7875"/>
                    <a:pt x="7233" y="7506"/>
                  </a:cubicBezTo>
                  <a:cubicBezTo>
                    <a:pt x="7233" y="7482"/>
                    <a:pt x="7245" y="7447"/>
                    <a:pt x="7245" y="7423"/>
                  </a:cubicBezTo>
                  <a:cubicBezTo>
                    <a:pt x="7269" y="7280"/>
                    <a:pt x="7280" y="7161"/>
                    <a:pt x="7292" y="7030"/>
                  </a:cubicBezTo>
                  <a:cubicBezTo>
                    <a:pt x="7352" y="6554"/>
                    <a:pt x="7459" y="6089"/>
                    <a:pt x="7578" y="5637"/>
                  </a:cubicBezTo>
                  <a:cubicBezTo>
                    <a:pt x="7585" y="5588"/>
                    <a:pt x="7551" y="5564"/>
                    <a:pt x="7520" y="5564"/>
                  </a:cubicBezTo>
                  <a:cubicBezTo>
                    <a:pt x="7497" y="5564"/>
                    <a:pt x="7476" y="5576"/>
                    <a:pt x="7471" y="5601"/>
                  </a:cubicBezTo>
                  <a:cubicBezTo>
                    <a:pt x="7340" y="6018"/>
                    <a:pt x="7245" y="6446"/>
                    <a:pt x="7185" y="6887"/>
                  </a:cubicBezTo>
                  <a:lnTo>
                    <a:pt x="7149" y="7196"/>
                  </a:lnTo>
                  <a:cubicBezTo>
                    <a:pt x="7149" y="7244"/>
                    <a:pt x="7126" y="7280"/>
                    <a:pt x="7126" y="7327"/>
                  </a:cubicBezTo>
                  <a:lnTo>
                    <a:pt x="7126" y="7387"/>
                  </a:lnTo>
                  <a:cubicBezTo>
                    <a:pt x="6566" y="6661"/>
                    <a:pt x="5983" y="5934"/>
                    <a:pt x="5399" y="5220"/>
                  </a:cubicBezTo>
                  <a:cubicBezTo>
                    <a:pt x="5447" y="4410"/>
                    <a:pt x="5494" y="3589"/>
                    <a:pt x="5828" y="2863"/>
                  </a:cubicBezTo>
                  <a:cubicBezTo>
                    <a:pt x="5853" y="2821"/>
                    <a:pt x="5807" y="2778"/>
                    <a:pt x="5773" y="2778"/>
                  </a:cubicBezTo>
                  <a:cubicBezTo>
                    <a:pt x="5760" y="2778"/>
                    <a:pt x="5748" y="2786"/>
                    <a:pt x="5745" y="2803"/>
                  </a:cubicBezTo>
                  <a:cubicBezTo>
                    <a:pt x="5411" y="3517"/>
                    <a:pt x="5340" y="4303"/>
                    <a:pt x="5292" y="5077"/>
                  </a:cubicBezTo>
                  <a:cubicBezTo>
                    <a:pt x="5268" y="5053"/>
                    <a:pt x="5256" y="5018"/>
                    <a:pt x="5221" y="4994"/>
                  </a:cubicBezTo>
                  <a:cubicBezTo>
                    <a:pt x="4602" y="4244"/>
                    <a:pt x="3959" y="3529"/>
                    <a:pt x="3292" y="2839"/>
                  </a:cubicBezTo>
                  <a:cubicBezTo>
                    <a:pt x="3351" y="2744"/>
                    <a:pt x="3328" y="2601"/>
                    <a:pt x="3328" y="2494"/>
                  </a:cubicBezTo>
                  <a:cubicBezTo>
                    <a:pt x="3351" y="2327"/>
                    <a:pt x="3363" y="2148"/>
                    <a:pt x="3387" y="1982"/>
                  </a:cubicBezTo>
                  <a:cubicBezTo>
                    <a:pt x="3447" y="1660"/>
                    <a:pt x="3542" y="1351"/>
                    <a:pt x="3649" y="1029"/>
                  </a:cubicBezTo>
                  <a:cubicBezTo>
                    <a:pt x="3656" y="994"/>
                    <a:pt x="3621" y="971"/>
                    <a:pt x="3589" y="971"/>
                  </a:cubicBezTo>
                  <a:cubicBezTo>
                    <a:pt x="3567" y="971"/>
                    <a:pt x="3547" y="981"/>
                    <a:pt x="3542" y="1005"/>
                  </a:cubicBezTo>
                  <a:cubicBezTo>
                    <a:pt x="3435" y="1303"/>
                    <a:pt x="3351" y="1612"/>
                    <a:pt x="3304" y="1910"/>
                  </a:cubicBezTo>
                  <a:cubicBezTo>
                    <a:pt x="3268" y="2065"/>
                    <a:pt x="3256" y="2196"/>
                    <a:pt x="3244" y="2339"/>
                  </a:cubicBezTo>
                  <a:cubicBezTo>
                    <a:pt x="3244" y="2422"/>
                    <a:pt x="3232" y="2482"/>
                    <a:pt x="3232" y="2553"/>
                  </a:cubicBezTo>
                  <a:cubicBezTo>
                    <a:pt x="3232" y="2613"/>
                    <a:pt x="3232" y="2684"/>
                    <a:pt x="3208" y="2732"/>
                  </a:cubicBezTo>
                  <a:cubicBezTo>
                    <a:pt x="2839" y="2363"/>
                    <a:pt x="2470" y="1982"/>
                    <a:pt x="2077" y="1624"/>
                  </a:cubicBezTo>
                  <a:cubicBezTo>
                    <a:pt x="1935" y="1481"/>
                    <a:pt x="1768" y="1351"/>
                    <a:pt x="1601" y="1208"/>
                  </a:cubicBezTo>
                  <a:cubicBezTo>
                    <a:pt x="1625" y="1184"/>
                    <a:pt x="1637" y="1148"/>
                    <a:pt x="1637" y="1124"/>
                  </a:cubicBezTo>
                  <a:lnTo>
                    <a:pt x="1684" y="850"/>
                  </a:lnTo>
                  <a:cubicBezTo>
                    <a:pt x="1708" y="672"/>
                    <a:pt x="1744" y="493"/>
                    <a:pt x="1756" y="315"/>
                  </a:cubicBezTo>
                  <a:cubicBezTo>
                    <a:pt x="1763" y="273"/>
                    <a:pt x="1726" y="248"/>
                    <a:pt x="1691" y="248"/>
                  </a:cubicBezTo>
                  <a:cubicBezTo>
                    <a:pt x="1666" y="248"/>
                    <a:pt x="1642" y="261"/>
                    <a:pt x="1637" y="291"/>
                  </a:cubicBezTo>
                  <a:cubicBezTo>
                    <a:pt x="1625" y="434"/>
                    <a:pt x="1589" y="600"/>
                    <a:pt x="1565" y="755"/>
                  </a:cubicBezTo>
                  <a:cubicBezTo>
                    <a:pt x="1542" y="827"/>
                    <a:pt x="1530" y="910"/>
                    <a:pt x="1530" y="993"/>
                  </a:cubicBezTo>
                  <a:cubicBezTo>
                    <a:pt x="1530" y="1029"/>
                    <a:pt x="1530" y="1077"/>
                    <a:pt x="1518" y="1112"/>
                  </a:cubicBezTo>
                  <a:cubicBezTo>
                    <a:pt x="1518" y="1124"/>
                    <a:pt x="1518" y="1124"/>
                    <a:pt x="1506" y="1124"/>
                  </a:cubicBezTo>
                  <a:cubicBezTo>
                    <a:pt x="1042" y="731"/>
                    <a:pt x="577" y="362"/>
                    <a:pt x="89" y="5"/>
                  </a:cubicBezTo>
                  <a:cubicBezTo>
                    <a:pt x="83" y="2"/>
                    <a:pt x="76" y="0"/>
                    <a:pt x="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6781635" y="3518472"/>
              <a:ext cx="154345" cy="155109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1"/>
                  </a:moveTo>
                  <a:cubicBezTo>
                    <a:pt x="537" y="1"/>
                    <a:pt x="1" y="548"/>
                    <a:pt x="1" y="1203"/>
                  </a:cubicBezTo>
                  <a:cubicBezTo>
                    <a:pt x="1" y="1870"/>
                    <a:pt x="537" y="2418"/>
                    <a:pt x="1203" y="2418"/>
                  </a:cubicBezTo>
                  <a:cubicBezTo>
                    <a:pt x="1870" y="2418"/>
                    <a:pt x="2406" y="1870"/>
                    <a:pt x="2406" y="1203"/>
                  </a:cubicBezTo>
                  <a:cubicBezTo>
                    <a:pt x="2406" y="548"/>
                    <a:pt x="1870" y="1"/>
                    <a:pt x="1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5772684" y="3654400"/>
              <a:ext cx="154345" cy="154339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1203" y="1"/>
                  </a:moveTo>
                  <a:cubicBezTo>
                    <a:pt x="536" y="1"/>
                    <a:pt x="1" y="537"/>
                    <a:pt x="1" y="1203"/>
                  </a:cubicBezTo>
                  <a:cubicBezTo>
                    <a:pt x="1" y="1870"/>
                    <a:pt x="536" y="2406"/>
                    <a:pt x="1203" y="2406"/>
                  </a:cubicBezTo>
                  <a:cubicBezTo>
                    <a:pt x="1870" y="2406"/>
                    <a:pt x="2406" y="1870"/>
                    <a:pt x="2406" y="1203"/>
                  </a:cubicBezTo>
                  <a:cubicBezTo>
                    <a:pt x="2406" y="537"/>
                    <a:pt x="1870" y="1"/>
                    <a:pt x="1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5506910" y="2815800"/>
              <a:ext cx="154345" cy="155109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1"/>
                  </a:moveTo>
                  <a:cubicBezTo>
                    <a:pt x="536" y="1"/>
                    <a:pt x="0" y="549"/>
                    <a:pt x="0" y="1215"/>
                  </a:cubicBezTo>
                  <a:cubicBezTo>
                    <a:pt x="0" y="1870"/>
                    <a:pt x="536" y="2418"/>
                    <a:pt x="1203" y="2418"/>
                  </a:cubicBezTo>
                  <a:cubicBezTo>
                    <a:pt x="1870" y="2418"/>
                    <a:pt x="2405" y="1870"/>
                    <a:pt x="2405" y="1215"/>
                  </a:cubicBezTo>
                  <a:cubicBezTo>
                    <a:pt x="2405" y="549"/>
                    <a:pt x="1870" y="1"/>
                    <a:pt x="1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6858807" y="3070915"/>
              <a:ext cx="118421" cy="118480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29" y="1"/>
                  </a:moveTo>
                  <a:cubicBezTo>
                    <a:pt x="417" y="1"/>
                    <a:pt x="0" y="417"/>
                    <a:pt x="0" y="929"/>
                  </a:cubicBezTo>
                  <a:cubicBezTo>
                    <a:pt x="0" y="1429"/>
                    <a:pt x="417" y="1846"/>
                    <a:pt x="929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6918339" y="2592823"/>
              <a:ext cx="118485" cy="118416"/>
            </a:xfrm>
            <a:custGeom>
              <a:avLst/>
              <a:gdLst/>
              <a:ahLst/>
              <a:cxnLst/>
              <a:rect l="l" t="t" r="r" b="b"/>
              <a:pathLst>
                <a:path w="1847" h="1846" extrusionOk="0">
                  <a:moveTo>
                    <a:pt x="918" y="0"/>
                  </a:moveTo>
                  <a:cubicBezTo>
                    <a:pt x="406" y="0"/>
                    <a:pt x="1" y="405"/>
                    <a:pt x="1" y="917"/>
                  </a:cubicBezTo>
                  <a:cubicBezTo>
                    <a:pt x="1" y="1429"/>
                    <a:pt x="406" y="1846"/>
                    <a:pt x="918" y="1846"/>
                  </a:cubicBezTo>
                  <a:cubicBezTo>
                    <a:pt x="1430" y="1846"/>
                    <a:pt x="1846" y="1429"/>
                    <a:pt x="1846" y="917"/>
                  </a:cubicBezTo>
                  <a:cubicBezTo>
                    <a:pt x="1846" y="405"/>
                    <a:pt x="1430" y="0"/>
                    <a:pt x="9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6353947" y="2134554"/>
              <a:ext cx="118421" cy="118480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17" y="1"/>
                  </a:moveTo>
                  <a:cubicBezTo>
                    <a:pt x="405" y="1"/>
                    <a:pt x="0" y="405"/>
                    <a:pt x="0" y="917"/>
                  </a:cubicBezTo>
                  <a:cubicBezTo>
                    <a:pt x="0" y="1429"/>
                    <a:pt x="405" y="1846"/>
                    <a:pt x="917" y="1846"/>
                  </a:cubicBezTo>
                  <a:cubicBezTo>
                    <a:pt x="1429" y="1846"/>
                    <a:pt x="1846" y="1429"/>
                    <a:pt x="1846" y="917"/>
                  </a:cubicBezTo>
                  <a:cubicBezTo>
                    <a:pt x="1846" y="405"/>
                    <a:pt x="1429" y="1"/>
                    <a:pt x="9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6472304" y="3596411"/>
              <a:ext cx="58890" cy="58823"/>
            </a:xfrm>
            <a:custGeom>
              <a:avLst/>
              <a:gdLst/>
              <a:ahLst/>
              <a:cxnLst/>
              <a:rect l="l" t="t" r="r" b="b"/>
              <a:pathLst>
                <a:path w="918" h="917" extrusionOk="0">
                  <a:moveTo>
                    <a:pt x="453" y="0"/>
                  </a:moveTo>
                  <a:cubicBezTo>
                    <a:pt x="203" y="0"/>
                    <a:pt x="1" y="202"/>
                    <a:pt x="1" y="453"/>
                  </a:cubicBezTo>
                  <a:cubicBezTo>
                    <a:pt x="1" y="714"/>
                    <a:pt x="203" y="917"/>
                    <a:pt x="453" y="917"/>
                  </a:cubicBezTo>
                  <a:cubicBezTo>
                    <a:pt x="715" y="917"/>
                    <a:pt x="918" y="714"/>
                    <a:pt x="918" y="453"/>
                  </a:cubicBezTo>
                  <a:cubicBezTo>
                    <a:pt x="918" y="202"/>
                    <a:pt x="715" y="0"/>
                    <a:pt x="4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5613848" y="3488707"/>
              <a:ext cx="58826" cy="59593"/>
            </a:xfrm>
            <a:custGeom>
              <a:avLst/>
              <a:gdLst/>
              <a:ahLst/>
              <a:cxnLst/>
              <a:rect l="l" t="t" r="r" b="b"/>
              <a:pathLst>
                <a:path w="917" h="929" extrusionOk="0">
                  <a:moveTo>
                    <a:pt x="464" y="0"/>
                  </a:moveTo>
                  <a:cubicBezTo>
                    <a:pt x="203" y="0"/>
                    <a:pt x="0" y="215"/>
                    <a:pt x="0" y="465"/>
                  </a:cubicBezTo>
                  <a:cubicBezTo>
                    <a:pt x="0" y="727"/>
                    <a:pt x="203" y="929"/>
                    <a:pt x="464" y="929"/>
                  </a:cubicBezTo>
                  <a:cubicBezTo>
                    <a:pt x="714" y="929"/>
                    <a:pt x="917" y="727"/>
                    <a:pt x="917" y="465"/>
                  </a:cubicBezTo>
                  <a:cubicBezTo>
                    <a:pt x="917" y="215"/>
                    <a:pt x="714" y="0"/>
                    <a:pt x="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5820027" y="2533230"/>
              <a:ext cx="59660" cy="59657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465" y="1"/>
                  </a:moveTo>
                  <a:cubicBezTo>
                    <a:pt x="203" y="1"/>
                    <a:pt x="1" y="215"/>
                    <a:pt x="1" y="465"/>
                  </a:cubicBezTo>
                  <a:cubicBezTo>
                    <a:pt x="1" y="715"/>
                    <a:pt x="203" y="929"/>
                    <a:pt x="465" y="929"/>
                  </a:cubicBezTo>
                  <a:cubicBezTo>
                    <a:pt x="715" y="929"/>
                    <a:pt x="929" y="715"/>
                    <a:pt x="929" y="465"/>
                  </a:cubicBezTo>
                  <a:cubicBezTo>
                    <a:pt x="929" y="215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5584019" y="2179649"/>
              <a:ext cx="59660" cy="58823"/>
            </a:xfrm>
            <a:custGeom>
              <a:avLst/>
              <a:gdLst/>
              <a:ahLst/>
              <a:cxnLst/>
              <a:rect l="l" t="t" r="r" b="b"/>
              <a:pathLst>
                <a:path w="930" h="917" extrusionOk="0">
                  <a:moveTo>
                    <a:pt x="465" y="0"/>
                  </a:moveTo>
                  <a:cubicBezTo>
                    <a:pt x="215" y="0"/>
                    <a:pt x="1" y="202"/>
                    <a:pt x="1" y="452"/>
                  </a:cubicBezTo>
                  <a:cubicBezTo>
                    <a:pt x="1" y="714"/>
                    <a:pt x="215" y="917"/>
                    <a:pt x="465" y="917"/>
                  </a:cubicBezTo>
                  <a:cubicBezTo>
                    <a:pt x="715" y="917"/>
                    <a:pt x="929" y="714"/>
                    <a:pt x="929" y="452"/>
                  </a:cubicBezTo>
                  <a:cubicBezTo>
                    <a:pt x="929" y="202"/>
                    <a:pt x="715" y="0"/>
                    <a:pt x="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6698368" y="2104789"/>
              <a:ext cx="58890" cy="59593"/>
            </a:xfrm>
            <a:custGeom>
              <a:avLst/>
              <a:gdLst/>
              <a:ahLst/>
              <a:cxnLst/>
              <a:rect l="l" t="t" r="r" b="b"/>
              <a:pathLst>
                <a:path w="918" h="929" extrusionOk="0">
                  <a:moveTo>
                    <a:pt x="465" y="0"/>
                  </a:moveTo>
                  <a:cubicBezTo>
                    <a:pt x="203" y="0"/>
                    <a:pt x="1" y="203"/>
                    <a:pt x="1" y="465"/>
                  </a:cubicBezTo>
                  <a:cubicBezTo>
                    <a:pt x="1" y="715"/>
                    <a:pt x="203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5272442" y="1783987"/>
              <a:ext cx="1938549" cy="158188"/>
            </a:xfrm>
            <a:custGeom>
              <a:avLst/>
              <a:gdLst/>
              <a:ahLst/>
              <a:cxnLst/>
              <a:rect l="l" t="t" r="r" b="b"/>
              <a:pathLst>
                <a:path w="30219" h="2466" extrusionOk="0">
                  <a:moveTo>
                    <a:pt x="0" y="1"/>
                  </a:moveTo>
                  <a:lnTo>
                    <a:pt x="0" y="2465"/>
                  </a:lnTo>
                  <a:lnTo>
                    <a:pt x="30218" y="2465"/>
                  </a:lnTo>
                  <a:lnTo>
                    <a:pt x="302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5864354" y="1783987"/>
              <a:ext cx="36694" cy="158188"/>
            </a:xfrm>
            <a:custGeom>
              <a:avLst/>
              <a:gdLst/>
              <a:ahLst/>
              <a:cxnLst/>
              <a:rect l="l" t="t" r="r" b="b"/>
              <a:pathLst>
                <a:path w="572" h="2466" extrusionOk="0">
                  <a:moveTo>
                    <a:pt x="0" y="1"/>
                  </a:moveTo>
                  <a:lnTo>
                    <a:pt x="0" y="2465"/>
                  </a:lnTo>
                  <a:lnTo>
                    <a:pt x="572" y="2465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5365588" y="1783987"/>
              <a:ext cx="428522" cy="158188"/>
            </a:xfrm>
            <a:custGeom>
              <a:avLst/>
              <a:gdLst/>
              <a:ahLst/>
              <a:cxnLst/>
              <a:rect l="l" t="t" r="r" b="b"/>
              <a:pathLst>
                <a:path w="6680" h="2466" extrusionOk="0">
                  <a:moveTo>
                    <a:pt x="1" y="1"/>
                  </a:moveTo>
                  <a:lnTo>
                    <a:pt x="1" y="2465"/>
                  </a:lnTo>
                  <a:lnTo>
                    <a:pt x="6680" y="2465"/>
                  </a:lnTo>
                  <a:lnTo>
                    <a:pt x="6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5272442" y="3881996"/>
              <a:ext cx="1938549" cy="158958"/>
            </a:xfrm>
            <a:custGeom>
              <a:avLst/>
              <a:gdLst/>
              <a:ahLst/>
              <a:cxnLst/>
              <a:rect l="l" t="t" r="r" b="b"/>
              <a:pathLst>
                <a:path w="30219" h="2478" extrusionOk="0">
                  <a:moveTo>
                    <a:pt x="0" y="1"/>
                  </a:moveTo>
                  <a:lnTo>
                    <a:pt x="0" y="2477"/>
                  </a:lnTo>
                  <a:lnTo>
                    <a:pt x="30218" y="2477"/>
                  </a:lnTo>
                  <a:lnTo>
                    <a:pt x="302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5864354" y="3881996"/>
              <a:ext cx="36694" cy="158958"/>
            </a:xfrm>
            <a:custGeom>
              <a:avLst/>
              <a:gdLst/>
              <a:ahLst/>
              <a:cxnLst/>
              <a:rect l="l" t="t" r="r" b="b"/>
              <a:pathLst>
                <a:path w="572" h="2478" extrusionOk="0">
                  <a:moveTo>
                    <a:pt x="0" y="1"/>
                  </a:moveTo>
                  <a:lnTo>
                    <a:pt x="0" y="2477"/>
                  </a:lnTo>
                  <a:lnTo>
                    <a:pt x="572" y="2477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5365588" y="3881996"/>
              <a:ext cx="428522" cy="158958"/>
            </a:xfrm>
            <a:custGeom>
              <a:avLst/>
              <a:gdLst/>
              <a:ahLst/>
              <a:cxnLst/>
              <a:rect l="l" t="t" r="r" b="b"/>
              <a:pathLst>
                <a:path w="6680" h="2478" extrusionOk="0">
                  <a:moveTo>
                    <a:pt x="1" y="1"/>
                  </a:moveTo>
                  <a:lnTo>
                    <a:pt x="1" y="2477"/>
                  </a:lnTo>
                  <a:lnTo>
                    <a:pt x="6680" y="2477"/>
                  </a:lnTo>
                  <a:lnTo>
                    <a:pt x="6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4995891" y="4021003"/>
              <a:ext cx="2492356" cy="146705"/>
            </a:xfrm>
            <a:custGeom>
              <a:avLst/>
              <a:gdLst/>
              <a:ahLst/>
              <a:cxnLst/>
              <a:rect l="l" t="t" r="r" b="b"/>
              <a:pathLst>
                <a:path w="38852" h="2287" extrusionOk="0">
                  <a:moveTo>
                    <a:pt x="1192" y="1"/>
                  </a:moveTo>
                  <a:lnTo>
                    <a:pt x="1" y="2287"/>
                  </a:lnTo>
                  <a:lnTo>
                    <a:pt x="38851" y="2287"/>
                  </a:lnTo>
                  <a:lnTo>
                    <a:pt x="376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4995891" y="4167644"/>
              <a:ext cx="2492356" cy="728716"/>
            </a:xfrm>
            <a:custGeom>
              <a:avLst/>
              <a:gdLst/>
              <a:ahLst/>
              <a:cxnLst/>
              <a:rect l="l" t="t" r="r" b="b"/>
              <a:pathLst>
                <a:path w="38852" h="11360" extrusionOk="0">
                  <a:moveTo>
                    <a:pt x="1" y="1"/>
                  </a:moveTo>
                  <a:lnTo>
                    <a:pt x="1" y="11359"/>
                  </a:lnTo>
                  <a:lnTo>
                    <a:pt x="38851" y="11359"/>
                  </a:lnTo>
                  <a:lnTo>
                    <a:pt x="38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6717485" y="1783987"/>
              <a:ext cx="74927" cy="158188"/>
            </a:xfrm>
            <a:custGeom>
              <a:avLst/>
              <a:gdLst/>
              <a:ahLst/>
              <a:cxnLst/>
              <a:rect l="l" t="t" r="r" b="b"/>
              <a:pathLst>
                <a:path w="1168" h="2466" extrusionOk="0">
                  <a:moveTo>
                    <a:pt x="1" y="1"/>
                  </a:moveTo>
                  <a:lnTo>
                    <a:pt x="1" y="2465"/>
                  </a:lnTo>
                  <a:lnTo>
                    <a:pt x="1167" y="2465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6856498" y="1783987"/>
              <a:ext cx="280400" cy="158188"/>
            </a:xfrm>
            <a:custGeom>
              <a:avLst/>
              <a:gdLst/>
              <a:ahLst/>
              <a:cxnLst/>
              <a:rect l="l" t="t" r="r" b="b"/>
              <a:pathLst>
                <a:path w="4371" h="2466" extrusionOk="0">
                  <a:moveTo>
                    <a:pt x="1" y="1"/>
                  </a:moveTo>
                  <a:lnTo>
                    <a:pt x="1" y="2465"/>
                  </a:lnTo>
                  <a:lnTo>
                    <a:pt x="4370" y="2465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6856499" y="3882002"/>
              <a:ext cx="280400" cy="118417"/>
            </a:xfrm>
            <a:custGeom>
              <a:avLst/>
              <a:gdLst/>
              <a:ahLst/>
              <a:cxnLst/>
              <a:rect l="l" t="t" r="r" b="b"/>
              <a:pathLst>
                <a:path w="4371" h="2478" extrusionOk="0">
                  <a:moveTo>
                    <a:pt x="1" y="1"/>
                  </a:moveTo>
                  <a:lnTo>
                    <a:pt x="1" y="2477"/>
                  </a:lnTo>
                  <a:lnTo>
                    <a:pt x="4370" y="2477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6717486" y="3882002"/>
              <a:ext cx="74927" cy="118417"/>
            </a:xfrm>
            <a:custGeom>
              <a:avLst/>
              <a:gdLst/>
              <a:ahLst/>
              <a:cxnLst/>
              <a:rect l="l" t="t" r="r" b="b"/>
              <a:pathLst>
                <a:path w="1168" h="2478" extrusionOk="0">
                  <a:moveTo>
                    <a:pt x="1" y="1"/>
                  </a:moveTo>
                  <a:lnTo>
                    <a:pt x="1" y="2477"/>
                  </a:lnTo>
                  <a:lnTo>
                    <a:pt x="1167" y="2477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1E847DC8-C090-A4A1-3F81-A0D468F940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7454" y="1340874"/>
            <a:ext cx="4556544" cy="1977552"/>
          </a:xfrm>
        </p:spPr>
        <p:txBody>
          <a:bodyPr/>
          <a:lstStyle/>
          <a:p>
            <a:r>
              <a:rPr lang="en-US" sz="2400" b="1" dirty="0"/>
              <a:t>Dr. Mohamed </a:t>
            </a:r>
            <a:r>
              <a:rPr lang="en-US" sz="2400" b="1" dirty="0" err="1"/>
              <a:t>ElHadedi</a:t>
            </a:r>
            <a:endParaRPr lang="ar-EG" sz="2400" b="1" dirty="0"/>
          </a:p>
          <a:p>
            <a:r>
              <a:rPr lang="en-US" sz="2400" b="1" dirty="0"/>
              <a:t>Eng. </a:t>
            </a:r>
            <a:r>
              <a:rPr lang="en-US" sz="2400" b="1" dirty="0" err="1"/>
              <a:t>Manar</a:t>
            </a:r>
            <a:r>
              <a:rPr lang="en-US" sz="2400" b="1" dirty="0"/>
              <a:t> Rashad</a:t>
            </a:r>
          </a:p>
          <a:p>
            <a:r>
              <a:rPr lang="en-US" sz="2400" b="1" dirty="0"/>
              <a:t>Eng. </a:t>
            </a:r>
            <a:r>
              <a:rPr lang="en-US" sz="2400" b="1" dirty="0" err="1"/>
              <a:t>Eman</a:t>
            </a:r>
            <a:r>
              <a:rPr lang="en-US" sz="2400" b="1" dirty="0"/>
              <a:t> </a:t>
            </a:r>
            <a:r>
              <a:rPr lang="en-US" sz="2400" b="1" dirty="0" err="1"/>
              <a:t>Abdelrazik</a:t>
            </a:r>
            <a:endParaRPr lang="en-US" sz="2400" b="1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9B57017-4505-5127-A357-BD046E44612E}"/>
              </a:ext>
            </a:extLst>
          </p:cNvPr>
          <p:cNvSpPr txBox="1"/>
          <p:nvPr/>
        </p:nvSpPr>
        <p:spPr>
          <a:xfrm>
            <a:off x="8687393" y="4572512"/>
            <a:ext cx="3013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B3DC0-0F2A-BB4A-6B1C-A4DA94640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620" y="787070"/>
            <a:ext cx="8046720" cy="310210"/>
          </a:xfrm>
        </p:spPr>
        <p:txBody>
          <a:bodyPr/>
          <a:lstStyle/>
          <a:p>
            <a:r>
              <a:rPr lang="en-EG" dirty="0"/>
              <a:t>FASTQ </a:t>
            </a:r>
            <a:r>
              <a:rPr lang="en-GB" dirty="0"/>
              <a:t>and FASTA </a:t>
            </a:r>
            <a:r>
              <a:rPr lang="en-EG" dirty="0"/>
              <a:t>file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620708-FAC8-7860-D228-8B89EE570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11" y="1202749"/>
            <a:ext cx="3939769" cy="33671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12AFB2-C941-D648-4007-383449085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820" y="1202749"/>
            <a:ext cx="4926445" cy="33671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D3757D-AABC-953F-C874-7496964F4721}"/>
              </a:ext>
            </a:extLst>
          </p:cNvPr>
          <p:cNvSpPr txBox="1"/>
          <p:nvPr/>
        </p:nvSpPr>
        <p:spPr>
          <a:xfrm>
            <a:off x="8668895" y="4780330"/>
            <a:ext cx="4751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13514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94C761D-3987-6890-3415-C20D30C796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223010"/>
            <a:ext cx="9044940" cy="2697480"/>
          </a:xfrm>
        </p:spPr>
        <p:txBody>
          <a:bodyPr/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1800" b="1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sed -n \'1~4s/^@/&gt;/p;2~4p\' {}.fastq &gt; {}.fasta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 we print the first and 2nd line of every 4 lines and replaced the </a:t>
            </a:r>
            <a:r>
              <a:rPr lang="ar-SA" b="1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ar-SA" b="0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at the first of the first line with </a:t>
            </a:r>
            <a:r>
              <a:rPr lang="en-US" b="1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you get the sequence header and sequence needed for </a:t>
            </a:r>
            <a:r>
              <a:rPr lang="en-US" b="0" i="0" dirty="0" err="1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fasta</a:t>
            </a:r>
            <a:r>
              <a:rPr lang="en-US" b="0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format.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FF21DA-B5F3-84CE-F9BF-E511432BB7F1}"/>
              </a:ext>
            </a:extLst>
          </p:cNvPr>
          <p:cNvSpPr txBox="1"/>
          <p:nvPr/>
        </p:nvSpPr>
        <p:spPr>
          <a:xfrm>
            <a:off x="8548255" y="4572512"/>
            <a:ext cx="440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623193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73AFF-9691-E045-EC5B-730F14D36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7600" y="1649900"/>
            <a:ext cx="3748800" cy="1658450"/>
          </a:xfrm>
        </p:spPr>
        <p:txBody>
          <a:bodyPr/>
          <a:lstStyle/>
          <a:p>
            <a:r>
              <a:rPr lang="en-US" dirty="0"/>
              <a:t>Pairwise Alignment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23F8B5-B63E-E0CA-536C-7E1CC2859F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7600" y="3308350"/>
            <a:ext cx="3748800" cy="553800"/>
          </a:xfrm>
        </p:spPr>
        <p:txBody>
          <a:bodyPr/>
          <a:lstStyle/>
          <a:p>
            <a:r>
              <a:rPr lang="en-US" dirty="0"/>
              <a:t>Local (BLAST) and Global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9B2DD7-EE01-0D76-EE3B-E21016B60F76}"/>
              </a:ext>
            </a:extLst>
          </p:cNvPr>
          <p:cNvSpPr txBox="1"/>
          <p:nvPr/>
        </p:nvSpPr>
        <p:spPr>
          <a:xfrm>
            <a:off x="8548255" y="4572512"/>
            <a:ext cx="440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748573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73AFF-9691-E045-EC5B-730F14D36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6800" y="241300"/>
            <a:ext cx="5077400" cy="871300"/>
          </a:xfrm>
        </p:spPr>
        <p:txBody>
          <a:bodyPr/>
          <a:lstStyle/>
          <a:p>
            <a:r>
              <a:rPr lang="en-US" sz="4400" dirty="0"/>
              <a:t>Local Vs Global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7DA5AB-3600-0A1C-4CD8-3F8C3211B09B}"/>
              </a:ext>
            </a:extLst>
          </p:cNvPr>
          <p:cNvSpPr txBox="1"/>
          <p:nvPr/>
        </p:nvSpPr>
        <p:spPr>
          <a:xfrm>
            <a:off x="5796620" y="1990985"/>
            <a:ext cx="30797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Local alignments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are useful for finding regions of similarity between dissimilar sequences.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Global alignments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 more of an end-to-end alignment between two sequences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420A5E-1D70-EBD8-ADE9-04FC5B283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170" y="1623152"/>
            <a:ext cx="5077400" cy="32790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9889BA-B2F5-C12F-9DE8-0221DEA27EF8}"/>
              </a:ext>
            </a:extLst>
          </p:cNvPr>
          <p:cNvSpPr txBox="1"/>
          <p:nvPr/>
        </p:nvSpPr>
        <p:spPr>
          <a:xfrm>
            <a:off x="8548255" y="4579439"/>
            <a:ext cx="440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782217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73AFF-9691-E045-EC5B-730F14D36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600" y="1958975"/>
            <a:ext cx="5074800" cy="1225550"/>
          </a:xfrm>
        </p:spPr>
        <p:txBody>
          <a:bodyPr/>
          <a:lstStyle/>
          <a:p>
            <a:r>
              <a:rPr lang="en-US" dirty="0"/>
              <a:t>BLAST</a:t>
            </a:r>
            <a:br>
              <a:rPr lang="en-US" dirty="0"/>
            </a:br>
            <a:r>
              <a:rPr lang="en-US" sz="2000" dirty="0"/>
              <a:t>(Basic Local Alignment Search Tool)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DA33F8-690E-BAFA-F318-768DC56B6073}"/>
              </a:ext>
            </a:extLst>
          </p:cNvPr>
          <p:cNvSpPr txBox="1"/>
          <p:nvPr/>
        </p:nvSpPr>
        <p:spPr>
          <a:xfrm>
            <a:off x="8548255" y="4572512"/>
            <a:ext cx="440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081774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73AFF-9691-E045-EC5B-730F14D36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950" y="184150"/>
            <a:ext cx="6027300" cy="685800"/>
          </a:xfrm>
        </p:spPr>
        <p:txBody>
          <a:bodyPr/>
          <a:lstStyle/>
          <a:p>
            <a:r>
              <a:rPr lang="en-US" sz="3600" dirty="0"/>
              <a:t>BLAST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876AEC-14E5-0323-1060-04B59079CCEE}"/>
              </a:ext>
            </a:extLst>
          </p:cNvPr>
          <p:cNvSpPr txBox="1"/>
          <p:nvPr/>
        </p:nvSpPr>
        <p:spPr>
          <a:xfrm>
            <a:off x="808990" y="992550"/>
            <a:ext cx="53276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50000"/>
                  </a:schemeClr>
                </a:solidFill>
              </a:rPr>
              <a:t>What do we need?  (BLAST, query, database)</a:t>
            </a:r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5E59584-9522-9BCA-C3A3-2888063C4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208" y="2379726"/>
            <a:ext cx="8558784" cy="2303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78D6D2-0088-9F97-795F-B97BFC9B8B2B}"/>
              </a:ext>
            </a:extLst>
          </p:cNvPr>
          <p:cNvSpPr txBox="1"/>
          <p:nvPr/>
        </p:nvSpPr>
        <p:spPr>
          <a:xfrm>
            <a:off x="961390" y="1612873"/>
            <a:ext cx="53276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1. </a:t>
            </a:r>
            <a:r>
              <a:rPr lang="en-US" sz="1600" b="1" dirty="0">
                <a:solidFill>
                  <a:schemeClr val="bg2"/>
                </a:solidFill>
              </a:rPr>
              <a:t>Downloading the query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60ABC4-DFF6-9EE4-A370-8D80F3E4EED4}"/>
              </a:ext>
            </a:extLst>
          </p:cNvPr>
          <p:cNvSpPr txBox="1"/>
          <p:nvPr/>
        </p:nvSpPr>
        <p:spPr>
          <a:xfrm>
            <a:off x="8562109" y="4752621"/>
            <a:ext cx="440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765457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73AFF-9691-E045-EC5B-730F14D36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950" y="184150"/>
            <a:ext cx="6027300" cy="685800"/>
          </a:xfrm>
        </p:spPr>
        <p:txBody>
          <a:bodyPr/>
          <a:lstStyle/>
          <a:p>
            <a:r>
              <a:rPr lang="en-US" sz="3600" dirty="0"/>
              <a:t>BLAST Steps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78D6D2-0088-9F97-795F-B97BFC9B8B2B}"/>
              </a:ext>
            </a:extLst>
          </p:cNvPr>
          <p:cNvSpPr txBox="1"/>
          <p:nvPr/>
        </p:nvSpPr>
        <p:spPr>
          <a:xfrm>
            <a:off x="948061" y="1053850"/>
            <a:ext cx="532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1. </a:t>
            </a:r>
            <a:r>
              <a:rPr lang="en-US" sz="1800" b="1" dirty="0">
                <a:solidFill>
                  <a:schemeClr val="accent4">
                    <a:lumMod val="50000"/>
                  </a:schemeClr>
                </a:solidFill>
              </a:rPr>
              <a:t>Downloading the query </a:t>
            </a: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365CF097-8E75-D4B4-DAEA-94F57481F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836" y="1914858"/>
            <a:ext cx="3197242" cy="3044492"/>
          </a:xfrm>
          <a:prstGeom prst="rect">
            <a:avLst/>
          </a:prstGeom>
        </p:spPr>
      </p:pic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5036F4B-E60B-5B5F-00F5-511F29137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115" y="1635092"/>
            <a:ext cx="1738381" cy="34323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86EBD0-B437-D0A6-8131-0A6974BEFA1C}"/>
              </a:ext>
            </a:extLst>
          </p:cNvPr>
          <p:cNvSpPr txBox="1"/>
          <p:nvPr/>
        </p:nvSpPr>
        <p:spPr>
          <a:xfrm>
            <a:off x="8494299" y="4572512"/>
            <a:ext cx="440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459613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73AFF-9691-E045-EC5B-730F14D36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950" y="184150"/>
            <a:ext cx="6027300" cy="685800"/>
          </a:xfrm>
        </p:spPr>
        <p:txBody>
          <a:bodyPr/>
          <a:lstStyle/>
          <a:p>
            <a:r>
              <a:rPr lang="en-US" sz="3600" dirty="0"/>
              <a:t>BLAST Steps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78D6D2-0088-9F97-795F-B97BFC9B8B2B}"/>
              </a:ext>
            </a:extLst>
          </p:cNvPr>
          <p:cNvSpPr txBox="1"/>
          <p:nvPr/>
        </p:nvSpPr>
        <p:spPr>
          <a:xfrm>
            <a:off x="943102" y="1142808"/>
            <a:ext cx="53276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2. </a:t>
            </a:r>
            <a:r>
              <a:rPr lang="en-US" sz="1600" b="1" dirty="0">
                <a:solidFill>
                  <a:schemeClr val="accent4">
                    <a:lumMod val="50000"/>
                  </a:schemeClr>
                </a:solidFill>
              </a:rPr>
              <a:t>Customizing the database  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2BAEE6A-AB4D-9E1F-D766-6D21FD30B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27" y="1981475"/>
            <a:ext cx="4232773" cy="2687882"/>
          </a:xfrm>
          <a:prstGeom prst="rect">
            <a:avLst/>
          </a:prstGeom>
        </p:spPr>
      </p:pic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2C07030-7D68-FFFB-9EC1-31CC858FF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5858" y="1966973"/>
            <a:ext cx="4251521" cy="27023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215DDFA-F270-CA1D-0250-0B3839CBBCC5}"/>
              </a:ext>
            </a:extLst>
          </p:cNvPr>
          <p:cNvSpPr txBox="1"/>
          <p:nvPr/>
        </p:nvSpPr>
        <p:spPr>
          <a:xfrm>
            <a:off x="1960948" y="4669357"/>
            <a:ext cx="9893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2.7 Gb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5464B0-6522-67A1-05D1-5C11AA665DF1}"/>
              </a:ext>
            </a:extLst>
          </p:cNvPr>
          <p:cNvSpPr txBox="1"/>
          <p:nvPr/>
        </p:nvSpPr>
        <p:spPr>
          <a:xfrm>
            <a:off x="6548188" y="4681370"/>
            <a:ext cx="9893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803 Mb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777227-CA58-86D7-2143-97E6093E5252}"/>
              </a:ext>
            </a:extLst>
          </p:cNvPr>
          <p:cNvSpPr txBox="1"/>
          <p:nvPr/>
        </p:nvSpPr>
        <p:spPr>
          <a:xfrm>
            <a:off x="8526911" y="4712147"/>
            <a:ext cx="440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0405439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73AFF-9691-E045-EC5B-730F14D36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6709" y="259504"/>
            <a:ext cx="6027300" cy="685800"/>
          </a:xfrm>
        </p:spPr>
        <p:txBody>
          <a:bodyPr/>
          <a:lstStyle/>
          <a:p>
            <a:r>
              <a:rPr lang="en-US" sz="3600" dirty="0"/>
              <a:t>Automated BLAST Script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876AEC-14E5-0323-1060-04B59079CCEE}"/>
              </a:ext>
            </a:extLst>
          </p:cNvPr>
          <p:cNvSpPr txBox="1"/>
          <p:nvPr/>
        </p:nvSpPr>
        <p:spPr>
          <a:xfrm>
            <a:off x="214718" y="1069918"/>
            <a:ext cx="5327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Ready to run the BLAST?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78D6D2-0088-9F97-795F-B97BFC9B8B2B}"/>
              </a:ext>
            </a:extLst>
          </p:cNvPr>
          <p:cNvSpPr txBox="1"/>
          <p:nvPr/>
        </p:nvSpPr>
        <p:spPr>
          <a:xfrm>
            <a:off x="409405" y="1634130"/>
            <a:ext cx="371097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b="1" dirty="0"/>
              <a:t>Install the Blast if needed</a:t>
            </a:r>
            <a:endParaRPr lang="en-US" sz="1600" dirty="0"/>
          </a:p>
          <a:p>
            <a:endParaRPr lang="en-US" sz="1600" dirty="0"/>
          </a:p>
          <a:p>
            <a:r>
              <a:rPr lang="en-US" sz="2000" b="1" dirty="0"/>
              <a:t>2. Indexing</a:t>
            </a:r>
            <a:r>
              <a:rPr lang="en-US" sz="2000" dirty="0"/>
              <a:t> </a:t>
            </a:r>
            <a:r>
              <a:rPr lang="en-US" sz="2000" b="1" dirty="0"/>
              <a:t>the database</a:t>
            </a:r>
            <a:endParaRPr lang="en-US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US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3. BLAST command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</a:p>
          <a:p>
            <a:endParaRPr lang="en-US" sz="1600" dirty="0"/>
          </a:p>
        </p:txBody>
      </p:sp>
      <p:pic>
        <p:nvPicPr>
          <p:cNvPr id="4" name="Picture 3" descr="Graphical user interface, text, application, chat or text message, email&#10;&#10;Description automatically generated">
            <a:extLst>
              <a:ext uri="{FF2B5EF4-FFF2-40B4-BE49-F238E27FC236}">
                <a16:creationId xmlns:a16="http://schemas.microsoft.com/office/drawing/2014/main" id="{002A576A-1B98-3516-AE80-AAF0F8C02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342" y="1226634"/>
            <a:ext cx="4574176" cy="343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376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73AFF-9691-E045-EC5B-730F14D36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950" y="184150"/>
            <a:ext cx="6027300" cy="685800"/>
          </a:xfrm>
        </p:spPr>
        <p:txBody>
          <a:bodyPr/>
          <a:lstStyle/>
          <a:p>
            <a:r>
              <a:rPr lang="en-US" sz="3600" dirty="0"/>
              <a:t>BLAST Results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78D6D2-0088-9F97-795F-B97BFC9B8B2B}"/>
              </a:ext>
            </a:extLst>
          </p:cNvPr>
          <p:cNvSpPr txBox="1"/>
          <p:nvPr/>
        </p:nvSpPr>
        <p:spPr>
          <a:xfrm>
            <a:off x="961390" y="1612873"/>
            <a:ext cx="737793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</a:p>
          <a:p>
            <a:endParaRPr lang="en-US" sz="1600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BC4672E4-2CD1-4B1A-5812-98C6D5382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65" y="1194446"/>
            <a:ext cx="4050312" cy="2521319"/>
          </a:xfrm>
          <a:prstGeom prst="rect">
            <a:avLst/>
          </a:prstGeom>
        </p:spPr>
      </p:pic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24E9C46-507F-8EFF-8364-59B1C8955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993" y="1821543"/>
            <a:ext cx="4008411" cy="300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164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3"/>
          <p:cNvSpPr txBox="1">
            <a:spLocks noGrp="1"/>
          </p:cNvSpPr>
          <p:nvPr>
            <p:ph type="title"/>
          </p:nvPr>
        </p:nvSpPr>
        <p:spPr>
          <a:xfrm>
            <a:off x="713100" y="4523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Our Team</a:t>
            </a:r>
            <a:endParaRPr sz="3600"/>
          </a:p>
        </p:txBody>
      </p:sp>
      <p:sp>
        <p:nvSpPr>
          <p:cNvPr id="628" name="Google Shape;628;p33"/>
          <p:cNvSpPr txBox="1">
            <a:spLocks noGrp="1"/>
          </p:cNvSpPr>
          <p:nvPr>
            <p:ph type="body" idx="1"/>
          </p:nvPr>
        </p:nvSpPr>
        <p:spPr>
          <a:xfrm>
            <a:off x="1804350" y="3550920"/>
            <a:ext cx="2395860" cy="6845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chemeClr val="bg2"/>
                </a:solidFill>
              </a:rPr>
              <a:t>Rawan Ramadan</a:t>
            </a:r>
            <a:endParaRPr sz="2000" b="1" dirty="0">
              <a:solidFill>
                <a:schemeClr val="bg2"/>
              </a:solidFill>
            </a:endParaRPr>
          </a:p>
        </p:txBody>
      </p:sp>
      <p:sp>
        <p:nvSpPr>
          <p:cNvPr id="4" name="Google Shape;628;p33">
            <a:extLst>
              <a:ext uri="{FF2B5EF4-FFF2-40B4-BE49-F238E27FC236}">
                <a16:creationId xmlns:a16="http://schemas.microsoft.com/office/drawing/2014/main" id="{D3E3EB17-2D53-F797-10C2-1DD27970D8FA}"/>
              </a:ext>
            </a:extLst>
          </p:cNvPr>
          <p:cNvSpPr txBox="1">
            <a:spLocks/>
          </p:cNvSpPr>
          <p:nvPr/>
        </p:nvSpPr>
        <p:spPr>
          <a:xfrm>
            <a:off x="3639180" y="2571749"/>
            <a:ext cx="2395860" cy="752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2000" b="1" dirty="0">
                <a:solidFill>
                  <a:schemeClr val="bg2"/>
                </a:solidFill>
              </a:rPr>
              <a:t>Zahraa Omar </a:t>
            </a:r>
          </a:p>
        </p:txBody>
      </p:sp>
      <p:sp>
        <p:nvSpPr>
          <p:cNvPr id="5" name="Google Shape;628;p33">
            <a:extLst>
              <a:ext uri="{FF2B5EF4-FFF2-40B4-BE49-F238E27FC236}">
                <a16:creationId xmlns:a16="http://schemas.microsoft.com/office/drawing/2014/main" id="{F96FD315-03A8-1ADF-8DD5-2F49571E3AD2}"/>
              </a:ext>
            </a:extLst>
          </p:cNvPr>
          <p:cNvSpPr txBox="1">
            <a:spLocks/>
          </p:cNvSpPr>
          <p:nvPr/>
        </p:nvSpPr>
        <p:spPr>
          <a:xfrm>
            <a:off x="5600700" y="3550920"/>
            <a:ext cx="2395860" cy="684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2000" b="1" dirty="0">
                <a:solidFill>
                  <a:schemeClr val="bg2"/>
                </a:solidFill>
              </a:rPr>
              <a:t>Ahmed Hesham </a:t>
            </a:r>
          </a:p>
        </p:txBody>
      </p:sp>
      <p:sp>
        <p:nvSpPr>
          <p:cNvPr id="6" name="Google Shape;628;p33">
            <a:extLst>
              <a:ext uri="{FF2B5EF4-FFF2-40B4-BE49-F238E27FC236}">
                <a16:creationId xmlns:a16="http://schemas.microsoft.com/office/drawing/2014/main" id="{411614E8-76FC-01BC-89CD-255EEA222A9A}"/>
              </a:ext>
            </a:extLst>
          </p:cNvPr>
          <p:cNvSpPr txBox="1">
            <a:spLocks/>
          </p:cNvSpPr>
          <p:nvPr/>
        </p:nvSpPr>
        <p:spPr>
          <a:xfrm>
            <a:off x="6490650" y="2571750"/>
            <a:ext cx="2395860" cy="684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2000" b="1" dirty="0">
                <a:solidFill>
                  <a:schemeClr val="bg2"/>
                </a:solidFill>
              </a:rPr>
              <a:t>Salma Ayman</a:t>
            </a:r>
          </a:p>
        </p:txBody>
      </p:sp>
      <p:sp>
        <p:nvSpPr>
          <p:cNvPr id="7" name="Google Shape;628;p33">
            <a:extLst>
              <a:ext uri="{FF2B5EF4-FFF2-40B4-BE49-F238E27FC236}">
                <a16:creationId xmlns:a16="http://schemas.microsoft.com/office/drawing/2014/main" id="{B2653CB4-0471-7005-0CAE-A341AB18C48B}"/>
              </a:ext>
            </a:extLst>
          </p:cNvPr>
          <p:cNvSpPr txBox="1">
            <a:spLocks/>
          </p:cNvSpPr>
          <p:nvPr/>
        </p:nvSpPr>
        <p:spPr>
          <a:xfrm>
            <a:off x="606420" y="2571750"/>
            <a:ext cx="2395860" cy="684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2000" b="1" dirty="0">
                <a:solidFill>
                  <a:schemeClr val="bg2"/>
                </a:solidFill>
              </a:rPr>
              <a:t>Nadeen Nassif</a:t>
            </a:r>
          </a:p>
        </p:txBody>
      </p:sp>
      <p:sp>
        <p:nvSpPr>
          <p:cNvPr id="14" name="Google Shape;657;p35">
            <a:extLst>
              <a:ext uri="{FF2B5EF4-FFF2-40B4-BE49-F238E27FC236}">
                <a16:creationId xmlns:a16="http://schemas.microsoft.com/office/drawing/2014/main" id="{B562A32F-DDD3-BC0C-C33B-5A19675B71E7}"/>
              </a:ext>
            </a:extLst>
          </p:cNvPr>
          <p:cNvSpPr txBox="1">
            <a:spLocks/>
          </p:cNvSpPr>
          <p:nvPr/>
        </p:nvSpPr>
        <p:spPr>
          <a:xfrm>
            <a:off x="2430855" y="1207905"/>
            <a:ext cx="4282290" cy="10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 b="0" i="0" u="none" strike="noStrike" cap="none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 b="0" i="0" u="none" strike="noStrike" cap="none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 b="0" i="0" u="none" strike="noStrike" cap="none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 b="0" i="0" u="none" strike="noStrike" cap="none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 b="0" i="0" u="none" strike="noStrike" cap="none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 b="0" i="0" u="none" strike="noStrike" cap="none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 b="0" i="0" u="none" strike="noStrike" cap="none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 b="0" i="0" u="none" strike="noStrike" cap="none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unito Black"/>
              <a:buNone/>
              <a:defRPr sz="2800" b="0" i="0" u="none" strike="noStrike" cap="none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9pPr>
          </a:lstStyle>
          <a:p>
            <a:pPr algn="ctr"/>
            <a:r>
              <a:rPr lang="en-US" sz="5400"/>
              <a:t>Bio2go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5BEDCE-B90C-D9C5-FD24-2B8E66180236}"/>
              </a:ext>
            </a:extLst>
          </p:cNvPr>
          <p:cNvSpPr txBox="1"/>
          <p:nvPr/>
        </p:nvSpPr>
        <p:spPr>
          <a:xfrm>
            <a:off x="8694320" y="4572512"/>
            <a:ext cx="3013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37"/>
          <p:cNvSpPr/>
          <p:nvPr/>
        </p:nvSpPr>
        <p:spPr>
          <a:xfrm>
            <a:off x="343711" y="201443"/>
            <a:ext cx="8223114" cy="474061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7"/>
          <p:cNvSpPr txBox="1">
            <a:spLocks noGrp="1"/>
          </p:cNvSpPr>
          <p:nvPr>
            <p:ph type="body" idx="1"/>
          </p:nvPr>
        </p:nvSpPr>
        <p:spPr>
          <a:xfrm>
            <a:off x="518808" y="856034"/>
            <a:ext cx="7133618" cy="3754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spcBef>
                <a:spcPts val="1600"/>
              </a:spcBef>
              <a:spcAft>
                <a:spcPts val="0"/>
              </a:spcAft>
              <a:buSzPts val="1600"/>
              <a:buNone/>
            </a:pPr>
            <a:endParaRPr lang="en-US" sz="1300" dirty="0"/>
          </a:p>
          <a:p>
            <a:pPr marL="0" indent="0">
              <a:spcBef>
                <a:spcPts val="1600"/>
              </a:spcBef>
              <a:buNone/>
            </a:pPr>
            <a:endParaRPr lang="en-US" sz="1300" dirty="0"/>
          </a:p>
          <a:p>
            <a:pPr marL="0" indent="0">
              <a:spcBef>
                <a:spcPts val="1600"/>
              </a:spcBef>
              <a:buNone/>
            </a:pPr>
            <a:endParaRPr lang="en-US" sz="1300" dirty="0"/>
          </a:p>
          <a:p>
            <a:pPr marL="127000" lvl="0" indent="0" algn="l" rtl="0">
              <a:spcBef>
                <a:spcPts val="1600"/>
              </a:spcBef>
              <a:spcAft>
                <a:spcPts val="0"/>
              </a:spcAft>
              <a:buSzPts val="1600"/>
              <a:buNone/>
            </a:pPr>
            <a:endParaRPr lang="en-US" sz="1300" dirty="0"/>
          </a:p>
        </p:txBody>
      </p:sp>
      <p:sp>
        <p:nvSpPr>
          <p:cNvPr id="767" name="Google Shape;767;p37"/>
          <p:cNvSpPr txBox="1">
            <a:spLocks noGrp="1"/>
          </p:cNvSpPr>
          <p:nvPr>
            <p:ph type="title"/>
          </p:nvPr>
        </p:nvSpPr>
        <p:spPr>
          <a:xfrm>
            <a:off x="428939" y="234905"/>
            <a:ext cx="576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Multiple Sequence Alignment</a:t>
            </a:r>
            <a:endParaRPr dirty="0"/>
          </a:p>
        </p:txBody>
      </p:sp>
      <p:grpSp>
        <p:nvGrpSpPr>
          <p:cNvPr id="768" name="Google Shape;768;p37"/>
          <p:cNvGrpSpPr/>
          <p:nvPr/>
        </p:nvGrpSpPr>
        <p:grpSpPr>
          <a:xfrm rot="-2125165">
            <a:off x="7581589" y="442128"/>
            <a:ext cx="1816847" cy="909313"/>
            <a:chOff x="2198175" y="2977875"/>
            <a:chExt cx="600700" cy="300650"/>
          </a:xfrm>
        </p:grpSpPr>
        <p:sp>
          <p:nvSpPr>
            <p:cNvPr id="769" name="Google Shape;769;p37"/>
            <p:cNvSpPr/>
            <p:nvPr/>
          </p:nvSpPr>
          <p:spPr>
            <a:xfrm>
              <a:off x="2198175" y="3044550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6"/>
                    <a:pt x="370" y="1667"/>
                    <a:pt x="834" y="1667"/>
                  </a:cubicBezTo>
                  <a:cubicBezTo>
                    <a:pt x="1239" y="1667"/>
                    <a:pt x="1584" y="1370"/>
                    <a:pt x="1656" y="989"/>
                  </a:cubicBezTo>
                  <a:cubicBezTo>
                    <a:pt x="2001" y="1013"/>
                    <a:pt x="2441" y="1084"/>
                    <a:pt x="2930" y="1251"/>
                  </a:cubicBezTo>
                  <a:cubicBezTo>
                    <a:pt x="2918" y="1310"/>
                    <a:pt x="2918" y="1370"/>
                    <a:pt x="2918" y="1406"/>
                  </a:cubicBezTo>
                  <a:cubicBezTo>
                    <a:pt x="2918" y="1870"/>
                    <a:pt x="3287" y="2239"/>
                    <a:pt x="3751" y="2239"/>
                  </a:cubicBezTo>
                  <a:cubicBezTo>
                    <a:pt x="3989" y="2239"/>
                    <a:pt x="4204" y="2156"/>
                    <a:pt x="4346" y="1989"/>
                  </a:cubicBezTo>
                  <a:cubicBezTo>
                    <a:pt x="4644" y="2215"/>
                    <a:pt x="4930" y="2477"/>
                    <a:pt x="5216" y="2799"/>
                  </a:cubicBezTo>
                  <a:cubicBezTo>
                    <a:pt x="5073" y="2941"/>
                    <a:pt x="5001" y="3132"/>
                    <a:pt x="5001" y="3346"/>
                  </a:cubicBezTo>
                  <a:cubicBezTo>
                    <a:pt x="5001" y="3811"/>
                    <a:pt x="5370" y="4180"/>
                    <a:pt x="5835" y="4180"/>
                  </a:cubicBezTo>
                  <a:cubicBezTo>
                    <a:pt x="5942" y="4180"/>
                    <a:pt x="6049" y="4168"/>
                    <a:pt x="6132" y="4120"/>
                  </a:cubicBezTo>
                  <a:cubicBezTo>
                    <a:pt x="6180" y="4192"/>
                    <a:pt x="6228" y="4275"/>
                    <a:pt x="6251" y="4346"/>
                  </a:cubicBezTo>
                  <a:cubicBezTo>
                    <a:pt x="6418" y="4680"/>
                    <a:pt x="6597" y="4977"/>
                    <a:pt x="6775" y="5275"/>
                  </a:cubicBezTo>
                  <a:cubicBezTo>
                    <a:pt x="6621" y="5430"/>
                    <a:pt x="6537" y="5632"/>
                    <a:pt x="6537" y="5858"/>
                  </a:cubicBezTo>
                  <a:cubicBezTo>
                    <a:pt x="6537" y="6323"/>
                    <a:pt x="6906" y="6692"/>
                    <a:pt x="7371" y="6692"/>
                  </a:cubicBezTo>
                  <a:cubicBezTo>
                    <a:pt x="7502" y="6692"/>
                    <a:pt x="7621" y="6668"/>
                    <a:pt x="7728" y="6620"/>
                  </a:cubicBezTo>
                  <a:cubicBezTo>
                    <a:pt x="7990" y="6954"/>
                    <a:pt x="8276" y="7216"/>
                    <a:pt x="8549" y="7442"/>
                  </a:cubicBezTo>
                  <a:cubicBezTo>
                    <a:pt x="8490" y="7549"/>
                    <a:pt x="8454" y="7680"/>
                    <a:pt x="8454" y="7811"/>
                  </a:cubicBezTo>
                  <a:cubicBezTo>
                    <a:pt x="8454" y="8275"/>
                    <a:pt x="8823" y="8644"/>
                    <a:pt x="9288" y="8644"/>
                  </a:cubicBezTo>
                  <a:cubicBezTo>
                    <a:pt x="9573" y="8644"/>
                    <a:pt x="9811" y="8514"/>
                    <a:pt x="9954" y="8299"/>
                  </a:cubicBezTo>
                  <a:cubicBezTo>
                    <a:pt x="10407" y="8478"/>
                    <a:pt x="10823" y="8573"/>
                    <a:pt x="11193" y="8597"/>
                  </a:cubicBezTo>
                  <a:cubicBezTo>
                    <a:pt x="11288" y="9049"/>
                    <a:pt x="11621" y="9359"/>
                    <a:pt x="12038" y="9359"/>
                  </a:cubicBezTo>
                  <a:cubicBezTo>
                    <a:pt x="12455" y="9359"/>
                    <a:pt x="12800" y="9049"/>
                    <a:pt x="12859" y="8644"/>
                  </a:cubicBezTo>
                  <a:cubicBezTo>
                    <a:pt x="13252" y="8597"/>
                    <a:pt x="13669" y="8514"/>
                    <a:pt x="14110" y="8335"/>
                  </a:cubicBezTo>
                  <a:cubicBezTo>
                    <a:pt x="14264" y="8537"/>
                    <a:pt x="14514" y="8692"/>
                    <a:pt x="14800" y="8692"/>
                  </a:cubicBezTo>
                  <a:cubicBezTo>
                    <a:pt x="15253" y="8692"/>
                    <a:pt x="15634" y="8323"/>
                    <a:pt x="15634" y="7859"/>
                  </a:cubicBezTo>
                  <a:cubicBezTo>
                    <a:pt x="15634" y="7728"/>
                    <a:pt x="15598" y="7585"/>
                    <a:pt x="15538" y="7466"/>
                  </a:cubicBezTo>
                  <a:cubicBezTo>
                    <a:pt x="15836" y="7216"/>
                    <a:pt x="16146" y="6906"/>
                    <a:pt x="16467" y="6513"/>
                  </a:cubicBezTo>
                  <a:cubicBezTo>
                    <a:pt x="16562" y="6561"/>
                    <a:pt x="16681" y="6597"/>
                    <a:pt x="16824" y="6597"/>
                  </a:cubicBezTo>
                  <a:cubicBezTo>
                    <a:pt x="17277" y="6597"/>
                    <a:pt x="17658" y="6216"/>
                    <a:pt x="17658" y="5763"/>
                  </a:cubicBezTo>
                  <a:cubicBezTo>
                    <a:pt x="17658" y="5513"/>
                    <a:pt x="17550" y="5311"/>
                    <a:pt x="17396" y="5168"/>
                  </a:cubicBezTo>
                  <a:cubicBezTo>
                    <a:pt x="17539" y="4918"/>
                    <a:pt x="17681" y="4668"/>
                    <a:pt x="17812" y="4382"/>
                  </a:cubicBezTo>
                  <a:cubicBezTo>
                    <a:pt x="17860" y="4287"/>
                    <a:pt x="17920" y="4192"/>
                    <a:pt x="17967" y="4084"/>
                  </a:cubicBezTo>
                  <a:cubicBezTo>
                    <a:pt x="18074" y="4132"/>
                    <a:pt x="18170" y="4168"/>
                    <a:pt x="18289" y="4168"/>
                  </a:cubicBezTo>
                  <a:cubicBezTo>
                    <a:pt x="18753" y="4168"/>
                    <a:pt x="19122" y="3787"/>
                    <a:pt x="19122" y="3334"/>
                  </a:cubicBezTo>
                  <a:cubicBezTo>
                    <a:pt x="19122" y="3108"/>
                    <a:pt x="19039" y="2918"/>
                    <a:pt x="18908" y="2763"/>
                  </a:cubicBezTo>
                  <a:cubicBezTo>
                    <a:pt x="19170" y="2465"/>
                    <a:pt x="19455" y="2215"/>
                    <a:pt x="19741" y="1989"/>
                  </a:cubicBezTo>
                  <a:cubicBezTo>
                    <a:pt x="19884" y="2156"/>
                    <a:pt x="20110" y="2263"/>
                    <a:pt x="20348" y="2263"/>
                  </a:cubicBezTo>
                  <a:cubicBezTo>
                    <a:pt x="20813" y="2263"/>
                    <a:pt x="21182" y="1882"/>
                    <a:pt x="21182" y="1429"/>
                  </a:cubicBezTo>
                  <a:cubicBezTo>
                    <a:pt x="21182" y="1370"/>
                    <a:pt x="21170" y="1310"/>
                    <a:pt x="21170" y="1251"/>
                  </a:cubicBezTo>
                  <a:cubicBezTo>
                    <a:pt x="21622" y="1096"/>
                    <a:pt x="22039" y="1036"/>
                    <a:pt x="22373" y="1013"/>
                  </a:cubicBezTo>
                  <a:cubicBezTo>
                    <a:pt x="22432" y="1406"/>
                    <a:pt x="22777" y="1703"/>
                    <a:pt x="23194" y="1703"/>
                  </a:cubicBezTo>
                  <a:cubicBezTo>
                    <a:pt x="23646" y="1703"/>
                    <a:pt x="24027" y="1334"/>
                    <a:pt x="24027" y="870"/>
                  </a:cubicBezTo>
                  <a:cubicBezTo>
                    <a:pt x="24027" y="417"/>
                    <a:pt x="23646" y="36"/>
                    <a:pt x="23194" y="36"/>
                  </a:cubicBezTo>
                  <a:cubicBezTo>
                    <a:pt x="22777" y="36"/>
                    <a:pt x="22432" y="334"/>
                    <a:pt x="22373" y="739"/>
                  </a:cubicBezTo>
                  <a:cubicBezTo>
                    <a:pt x="22015" y="774"/>
                    <a:pt x="21551" y="846"/>
                    <a:pt x="21063" y="1013"/>
                  </a:cubicBezTo>
                  <a:cubicBezTo>
                    <a:pt x="20908" y="774"/>
                    <a:pt x="20646" y="596"/>
                    <a:pt x="20348" y="596"/>
                  </a:cubicBezTo>
                  <a:cubicBezTo>
                    <a:pt x="19884" y="596"/>
                    <a:pt x="19515" y="965"/>
                    <a:pt x="19515" y="1429"/>
                  </a:cubicBezTo>
                  <a:cubicBezTo>
                    <a:pt x="19515" y="1548"/>
                    <a:pt x="19539" y="1667"/>
                    <a:pt x="19586" y="1763"/>
                  </a:cubicBezTo>
                  <a:cubicBezTo>
                    <a:pt x="19277" y="1989"/>
                    <a:pt x="18979" y="2263"/>
                    <a:pt x="18682" y="2584"/>
                  </a:cubicBezTo>
                  <a:cubicBezTo>
                    <a:pt x="18563" y="2525"/>
                    <a:pt x="18432" y="2477"/>
                    <a:pt x="18277" y="2477"/>
                  </a:cubicBezTo>
                  <a:cubicBezTo>
                    <a:pt x="17812" y="2477"/>
                    <a:pt x="17443" y="2858"/>
                    <a:pt x="17443" y="3310"/>
                  </a:cubicBezTo>
                  <a:cubicBezTo>
                    <a:pt x="17443" y="3549"/>
                    <a:pt x="17550" y="3775"/>
                    <a:pt x="17717" y="3930"/>
                  </a:cubicBezTo>
                  <a:cubicBezTo>
                    <a:pt x="17658" y="4025"/>
                    <a:pt x="17598" y="4132"/>
                    <a:pt x="17550" y="4239"/>
                  </a:cubicBezTo>
                  <a:cubicBezTo>
                    <a:pt x="17420" y="4501"/>
                    <a:pt x="17277" y="4739"/>
                    <a:pt x="17146" y="4977"/>
                  </a:cubicBezTo>
                  <a:cubicBezTo>
                    <a:pt x="17039" y="4942"/>
                    <a:pt x="16919" y="4906"/>
                    <a:pt x="16800" y="4906"/>
                  </a:cubicBezTo>
                  <a:cubicBezTo>
                    <a:pt x="16348" y="4906"/>
                    <a:pt x="15967" y="5275"/>
                    <a:pt x="15967" y="5739"/>
                  </a:cubicBezTo>
                  <a:cubicBezTo>
                    <a:pt x="15967" y="5977"/>
                    <a:pt x="16062" y="6192"/>
                    <a:pt x="16229" y="6335"/>
                  </a:cubicBezTo>
                  <a:cubicBezTo>
                    <a:pt x="15943" y="6692"/>
                    <a:pt x="15645" y="6978"/>
                    <a:pt x="15360" y="7216"/>
                  </a:cubicBezTo>
                  <a:cubicBezTo>
                    <a:pt x="15217" y="7085"/>
                    <a:pt x="15014" y="6990"/>
                    <a:pt x="14800" y="6990"/>
                  </a:cubicBezTo>
                  <a:cubicBezTo>
                    <a:pt x="14336" y="6990"/>
                    <a:pt x="13967" y="7359"/>
                    <a:pt x="13967" y="7823"/>
                  </a:cubicBezTo>
                  <a:cubicBezTo>
                    <a:pt x="13967" y="7894"/>
                    <a:pt x="13979" y="7978"/>
                    <a:pt x="13991" y="8049"/>
                  </a:cubicBezTo>
                  <a:cubicBezTo>
                    <a:pt x="13586" y="8216"/>
                    <a:pt x="13205" y="8287"/>
                    <a:pt x="12848" y="8335"/>
                  </a:cubicBezTo>
                  <a:cubicBezTo>
                    <a:pt x="12776" y="7942"/>
                    <a:pt x="12431" y="7656"/>
                    <a:pt x="12026" y="7656"/>
                  </a:cubicBezTo>
                  <a:cubicBezTo>
                    <a:pt x="11621" y="7656"/>
                    <a:pt x="11288" y="7942"/>
                    <a:pt x="11204" y="8335"/>
                  </a:cubicBezTo>
                  <a:cubicBezTo>
                    <a:pt x="10871" y="8287"/>
                    <a:pt x="10490" y="8216"/>
                    <a:pt x="10097" y="8049"/>
                  </a:cubicBezTo>
                  <a:cubicBezTo>
                    <a:pt x="10109" y="7978"/>
                    <a:pt x="10121" y="7894"/>
                    <a:pt x="10121" y="7811"/>
                  </a:cubicBezTo>
                  <a:cubicBezTo>
                    <a:pt x="10121" y="7347"/>
                    <a:pt x="9752" y="6978"/>
                    <a:pt x="9288" y="6978"/>
                  </a:cubicBezTo>
                  <a:cubicBezTo>
                    <a:pt x="9061" y="6978"/>
                    <a:pt x="8859" y="7061"/>
                    <a:pt x="8704" y="7216"/>
                  </a:cubicBezTo>
                  <a:cubicBezTo>
                    <a:pt x="8454" y="7001"/>
                    <a:pt x="8204" y="6751"/>
                    <a:pt x="7954" y="6466"/>
                  </a:cubicBezTo>
                  <a:cubicBezTo>
                    <a:pt x="8097" y="6323"/>
                    <a:pt x="8192" y="6108"/>
                    <a:pt x="8192" y="5870"/>
                  </a:cubicBezTo>
                  <a:cubicBezTo>
                    <a:pt x="8192" y="5418"/>
                    <a:pt x="7811" y="5037"/>
                    <a:pt x="7359" y="5037"/>
                  </a:cubicBezTo>
                  <a:cubicBezTo>
                    <a:pt x="7216" y="5037"/>
                    <a:pt x="7097" y="5073"/>
                    <a:pt x="6978" y="5132"/>
                  </a:cubicBezTo>
                  <a:cubicBezTo>
                    <a:pt x="6823" y="4858"/>
                    <a:pt x="6656" y="4561"/>
                    <a:pt x="6490" y="4239"/>
                  </a:cubicBezTo>
                  <a:cubicBezTo>
                    <a:pt x="6442" y="4144"/>
                    <a:pt x="6406" y="4072"/>
                    <a:pt x="6359" y="4001"/>
                  </a:cubicBezTo>
                  <a:cubicBezTo>
                    <a:pt x="6537" y="3846"/>
                    <a:pt x="6656" y="3608"/>
                    <a:pt x="6656" y="3358"/>
                  </a:cubicBezTo>
                  <a:cubicBezTo>
                    <a:pt x="6656" y="2894"/>
                    <a:pt x="6287" y="2525"/>
                    <a:pt x="5823" y="2525"/>
                  </a:cubicBezTo>
                  <a:cubicBezTo>
                    <a:pt x="5668" y="2525"/>
                    <a:pt x="5537" y="2572"/>
                    <a:pt x="5418" y="2632"/>
                  </a:cubicBezTo>
                  <a:cubicBezTo>
                    <a:pt x="5120" y="2287"/>
                    <a:pt x="4811" y="2001"/>
                    <a:pt x="4501" y="1786"/>
                  </a:cubicBezTo>
                  <a:cubicBezTo>
                    <a:pt x="4561" y="1679"/>
                    <a:pt x="4585" y="1548"/>
                    <a:pt x="4585" y="1429"/>
                  </a:cubicBezTo>
                  <a:cubicBezTo>
                    <a:pt x="4585" y="965"/>
                    <a:pt x="4215" y="596"/>
                    <a:pt x="3751" y="596"/>
                  </a:cubicBezTo>
                  <a:cubicBezTo>
                    <a:pt x="3442" y="596"/>
                    <a:pt x="3168" y="751"/>
                    <a:pt x="3025" y="1013"/>
                  </a:cubicBezTo>
                  <a:cubicBezTo>
                    <a:pt x="2501" y="834"/>
                    <a:pt x="2025" y="751"/>
                    <a:pt x="1656" y="727"/>
                  </a:cubicBezTo>
                  <a:cubicBezTo>
                    <a:pt x="1596" y="322"/>
                    <a:pt x="1251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7"/>
            <p:cNvSpPr/>
            <p:nvPr/>
          </p:nvSpPr>
          <p:spPr>
            <a:xfrm>
              <a:off x="2198175" y="2977875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12038" y="1"/>
                  </a:moveTo>
                  <a:cubicBezTo>
                    <a:pt x="11621" y="1"/>
                    <a:pt x="11288" y="310"/>
                    <a:pt x="11193" y="763"/>
                  </a:cubicBezTo>
                  <a:cubicBezTo>
                    <a:pt x="10823" y="786"/>
                    <a:pt x="10407" y="882"/>
                    <a:pt x="9954" y="1060"/>
                  </a:cubicBezTo>
                  <a:cubicBezTo>
                    <a:pt x="9811" y="846"/>
                    <a:pt x="9573" y="715"/>
                    <a:pt x="9288" y="715"/>
                  </a:cubicBezTo>
                  <a:cubicBezTo>
                    <a:pt x="8823" y="715"/>
                    <a:pt x="8454" y="1084"/>
                    <a:pt x="8454" y="1548"/>
                  </a:cubicBezTo>
                  <a:cubicBezTo>
                    <a:pt x="8454" y="1679"/>
                    <a:pt x="8490" y="1822"/>
                    <a:pt x="8549" y="1917"/>
                  </a:cubicBezTo>
                  <a:cubicBezTo>
                    <a:pt x="8276" y="2144"/>
                    <a:pt x="7990" y="2418"/>
                    <a:pt x="7728" y="2739"/>
                  </a:cubicBezTo>
                  <a:cubicBezTo>
                    <a:pt x="7621" y="2691"/>
                    <a:pt x="7502" y="2668"/>
                    <a:pt x="7371" y="2668"/>
                  </a:cubicBezTo>
                  <a:cubicBezTo>
                    <a:pt x="6906" y="2668"/>
                    <a:pt x="6537" y="3037"/>
                    <a:pt x="6537" y="3501"/>
                  </a:cubicBezTo>
                  <a:cubicBezTo>
                    <a:pt x="6537" y="3727"/>
                    <a:pt x="6621" y="3930"/>
                    <a:pt x="6775" y="4084"/>
                  </a:cubicBezTo>
                  <a:cubicBezTo>
                    <a:pt x="6597" y="4382"/>
                    <a:pt x="6418" y="4680"/>
                    <a:pt x="6251" y="5013"/>
                  </a:cubicBezTo>
                  <a:cubicBezTo>
                    <a:pt x="6228" y="5096"/>
                    <a:pt x="6180" y="5168"/>
                    <a:pt x="6132" y="5239"/>
                  </a:cubicBezTo>
                  <a:cubicBezTo>
                    <a:pt x="6049" y="5192"/>
                    <a:pt x="5942" y="5180"/>
                    <a:pt x="5835" y="5180"/>
                  </a:cubicBezTo>
                  <a:cubicBezTo>
                    <a:pt x="5370" y="5180"/>
                    <a:pt x="5001" y="5549"/>
                    <a:pt x="5001" y="6013"/>
                  </a:cubicBezTo>
                  <a:cubicBezTo>
                    <a:pt x="5001" y="6228"/>
                    <a:pt x="5073" y="6418"/>
                    <a:pt x="5216" y="6561"/>
                  </a:cubicBezTo>
                  <a:cubicBezTo>
                    <a:pt x="4930" y="6882"/>
                    <a:pt x="4644" y="7144"/>
                    <a:pt x="4346" y="7371"/>
                  </a:cubicBezTo>
                  <a:cubicBezTo>
                    <a:pt x="4204" y="7204"/>
                    <a:pt x="3989" y="7120"/>
                    <a:pt x="3751" y="7120"/>
                  </a:cubicBezTo>
                  <a:cubicBezTo>
                    <a:pt x="3287" y="7120"/>
                    <a:pt x="2918" y="7490"/>
                    <a:pt x="2918" y="7954"/>
                  </a:cubicBezTo>
                  <a:cubicBezTo>
                    <a:pt x="2918" y="7990"/>
                    <a:pt x="2918" y="8049"/>
                    <a:pt x="2930" y="8109"/>
                  </a:cubicBezTo>
                  <a:cubicBezTo>
                    <a:pt x="2441" y="8275"/>
                    <a:pt x="2001" y="8347"/>
                    <a:pt x="1656" y="8371"/>
                  </a:cubicBezTo>
                  <a:cubicBezTo>
                    <a:pt x="1584" y="7990"/>
                    <a:pt x="1239" y="7692"/>
                    <a:pt x="834" y="7692"/>
                  </a:cubicBezTo>
                  <a:cubicBezTo>
                    <a:pt x="370" y="7692"/>
                    <a:pt x="1" y="8073"/>
                    <a:pt x="1" y="8525"/>
                  </a:cubicBezTo>
                  <a:cubicBezTo>
                    <a:pt x="1" y="8990"/>
                    <a:pt x="370" y="9359"/>
                    <a:pt x="834" y="9359"/>
                  </a:cubicBezTo>
                  <a:cubicBezTo>
                    <a:pt x="1251" y="9359"/>
                    <a:pt x="1596" y="9037"/>
                    <a:pt x="1656" y="8633"/>
                  </a:cubicBezTo>
                  <a:cubicBezTo>
                    <a:pt x="2025" y="8609"/>
                    <a:pt x="2501" y="8525"/>
                    <a:pt x="3025" y="8347"/>
                  </a:cubicBezTo>
                  <a:cubicBezTo>
                    <a:pt x="3168" y="8609"/>
                    <a:pt x="3442" y="8764"/>
                    <a:pt x="3751" y="8764"/>
                  </a:cubicBezTo>
                  <a:cubicBezTo>
                    <a:pt x="4215" y="8764"/>
                    <a:pt x="4585" y="8394"/>
                    <a:pt x="4585" y="7930"/>
                  </a:cubicBezTo>
                  <a:cubicBezTo>
                    <a:pt x="4585" y="7811"/>
                    <a:pt x="4561" y="7680"/>
                    <a:pt x="4501" y="7573"/>
                  </a:cubicBezTo>
                  <a:cubicBezTo>
                    <a:pt x="4811" y="7359"/>
                    <a:pt x="5120" y="7073"/>
                    <a:pt x="5418" y="6728"/>
                  </a:cubicBezTo>
                  <a:cubicBezTo>
                    <a:pt x="5537" y="6787"/>
                    <a:pt x="5668" y="6835"/>
                    <a:pt x="5823" y="6835"/>
                  </a:cubicBezTo>
                  <a:cubicBezTo>
                    <a:pt x="6287" y="6835"/>
                    <a:pt x="6656" y="6466"/>
                    <a:pt x="6656" y="6001"/>
                  </a:cubicBezTo>
                  <a:cubicBezTo>
                    <a:pt x="6656" y="5751"/>
                    <a:pt x="6537" y="5513"/>
                    <a:pt x="6359" y="5358"/>
                  </a:cubicBezTo>
                  <a:cubicBezTo>
                    <a:pt x="6406" y="5287"/>
                    <a:pt x="6442" y="5215"/>
                    <a:pt x="6490" y="5120"/>
                  </a:cubicBezTo>
                  <a:cubicBezTo>
                    <a:pt x="6656" y="4799"/>
                    <a:pt x="6823" y="4501"/>
                    <a:pt x="6978" y="4227"/>
                  </a:cubicBezTo>
                  <a:cubicBezTo>
                    <a:pt x="7097" y="4287"/>
                    <a:pt x="7216" y="4323"/>
                    <a:pt x="7359" y="4323"/>
                  </a:cubicBezTo>
                  <a:cubicBezTo>
                    <a:pt x="7811" y="4323"/>
                    <a:pt x="8192" y="3942"/>
                    <a:pt x="8192" y="3489"/>
                  </a:cubicBezTo>
                  <a:cubicBezTo>
                    <a:pt x="8192" y="3251"/>
                    <a:pt x="8097" y="3037"/>
                    <a:pt x="7954" y="2894"/>
                  </a:cubicBezTo>
                  <a:cubicBezTo>
                    <a:pt x="8204" y="2608"/>
                    <a:pt x="8454" y="2358"/>
                    <a:pt x="8704" y="2144"/>
                  </a:cubicBezTo>
                  <a:cubicBezTo>
                    <a:pt x="8859" y="2298"/>
                    <a:pt x="9061" y="2382"/>
                    <a:pt x="9288" y="2382"/>
                  </a:cubicBezTo>
                  <a:cubicBezTo>
                    <a:pt x="9752" y="2382"/>
                    <a:pt x="10121" y="2013"/>
                    <a:pt x="10121" y="1548"/>
                  </a:cubicBezTo>
                  <a:cubicBezTo>
                    <a:pt x="10121" y="1465"/>
                    <a:pt x="10109" y="1382"/>
                    <a:pt x="10097" y="1310"/>
                  </a:cubicBezTo>
                  <a:cubicBezTo>
                    <a:pt x="10490" y="1144"/>
                    <a:pt x="10871" y="1072"/>
                    <a:pt x="11204" y="1025"/>
                  </a:cubicBezTo>
                  <a:cubicBezTo>
                    <a:pt x="11288" y="1417"/>
                    <a:pt x="11621" y="1703"/>
                    <a:pt x="12026" y="1703"/>
                  </a:cubicBezTo>
                  <a:cubicBezTo>
                    <a:pt x="12431" y="1703"/>
                    <a:pt x="12776" y="1417"/>
                    <a:pt x="12848" y="1025"/>
                  </a:cubicBezTo>
                  <a:cubicBezTo>
                    <a:pt x="13205" y="1072"/>
                    <a:pt x="13586" y="1144"/>
                    <a:pt x="13991" y="1310"/>
                  </a:cubicBezTo>
                  <a:cubicBezTo>
                    <a:pt x="13979" y="1382"/>
                    <a:pt x="13967" y="1465"/>
                    <a:pt x="13967" y="1536"/>
                  </a:cubicBezTo>
                  <a:cubicBezTo>
                    <a:pt x="13967" y="2001"/>
                    <a:pt x="14336" y="2370"/>
                    <a:pt x="14800" y="2370"/>
                  </a:cubicBezTo>
                  <a:cubicBezTo>
                    <a:pt x="15014" y="2370"/>
                    <a:pt x="15217" y="2275"/>
                    <a:pt x="15360" y="2144"/>
                  </a:cubicBezTo>
                  <a:cubicBezTo>
                    <a:pt x="15645" y="2382"/>
                    <a:pt x="15943" y="2668"/>
                    <a:pt x="16229" y="3025"/>
                  </a:cubicBezTo>
                  <a:cubicBezTo>
                    <a:pt x="16062" y="3168"/>
                    <a:pt x="15967" y="3382"/>
                    <a:pt x="15967" y="3620"/>
                  </a:cubicBezTo>
                  <a:cubicBezTo>
                    <a:pt x="15967" y="4084"/>
                    <a:pt x="16348" y="4453"/>
                    <a:pt x="16800" y="4453"/>
                  </a:cubicBezTo>
                  <a:cubicBezTo>
                    <a:pt x="16919" y="4453"/>
                    <a:pt x="17039" y="4418"/>
                    <a:pt x="17146" y="4382"/>
                  </a:cubicBezTo>
                  <a:cubicBezTo>
                    <a:pt x="17277" y="4620"/>
                    <a:pt x="17420" y="4858"/>
                    <a:pt x="17550" y="5120"/>
                  </a:cubicBezTo>
                  <a:cubicBezTo>
                    <a:pt x="17598" y="5227"/>
                    <a:pt x="17658" y="5335"/>
                    <a:pt x="17717" y="5430"/>
                  </a:cubicBezTo>
                  <a:cubicBezTo>
                    <a:pt x="17550" y="5585"/>
                    <a:pt x="17443" y="5811"/>
                    <a:pt x="17443" y="6049"/>
                  </a:cubicBezTo>
                  <a:cubicBezTo>
                    <a:pt x="17443" y="6501"/>
                    <a:pt x="17812" y="6882"/>
                    <a:pt x="18277" y="6882"/>
                  </a:cubicBezTo>
                  <a:cubicBezTo>
                    <a:pt x="18432" y="6882"/>
                    <a:pt x="18563" y="6835"/>
                    <a:pt x="18682" y="6775"/>
                  </a:cubicBezTo>
                  <a:cubicBezTo>
                    <a:pt x="18979" y="7097"/>
                    <a:pt x="19277" y="7371"/>
                    <a:pt x="19586" y="7597"/>
                  </a:cubicBezTo>
                  <a:cubicBezTo>
                    <a:pt x="19539" y="7692"/>
                    <a:pt x="19515" y="7811"/>
                    <a:pt x="19515" y="7930"/>
                  </a:cubicBezTo>
                  <a:cubicBezTo>
                    <a:pt x="19515" y="8394"/>
                    <a:pt x="19884" y="8764"/>
                    <a:pt x="20348" y="8764"/>
                  </a:cubicBezTo>
                  <a:cubicBezTo>
                    <a:pt x="20646" y="8764"/>
                    <a:pt x="20908" y="8585"/>
                    <a:pt x="21063" y="8347"/>
                  </a:cubicBezTo>
                  <a:cubicBezTo>
                    <a:pt x="21551" y="8514"/>
                    <a:pt x="22015" y="8585"/>
                    <a:pt x="22373" y="8621"/>
                  </a:cubicBezTo>
                  <a:cubicBezTo>
                    <a:pt x="22432" y="9025"/>
                    <a:pt x="22777" y="9323"/>
                    <a:pt x="23194" y="9323"/>
                  </a:cubicBezTo>
                  <a:cubicBezTo>
                    <a:pt x="23646" y="9323"/>
                    <a:pt x="24027" y="8942"/>
                    <a:pt x="24027" y="8490"/>
                  </a:cubicBezTo>
                  <a:cubicBezTo>
                    <a:pt x="24027" y="8025"/>
                    <a:pt x="23646" y="7656"/>
                    <a:pt x="23194" y="7656"/>
                  </a:cubicBezTo>
                  <a:cubicBezTo>
                    <a:pt x="22777" y="7656"/>
                    <a:pt x="22432" y="7954"/>
                    <a:pt x="22373" y="8347"/>
                  </a:cubicBezTo>
                  <a:cubicBezTo>
                    <a:pt x="22039" y="8323"/>
                    <a:pt x="21622" y="8263"/>
                    <a:pt x="21170" y="8109"/>
                  </a:cubicBezTo>
                  <a:cubicBezTo>
                    <a:pt x="21170" y="8049"/>
                    <a:pt x="21182" y="7990"/>
                    <a:pt x="21182" y="7930"/>
                  </a:cubicBezTo>
                  <a:cubicBezTo>
                    <a:pt x="21182" y="7478"/>
                    <a:pt x="20813" y="7097"/>
                    <a:pt x="20348" y="7097"/>
                  </a:cubicBezTo>
                  <a:cubicBezTo>
                    <a:pt x="20110" y="7097"/>
                    <a:pt x="19884" y="7204"/>
                    <a:pt x="19741" y="7371"/>
                  </a:cubicBezTo>
                  <a:cubicBezTo>
                    <a:pt x="19455" y="7144"/>
                    <a:pt x="19170" y="6894"/>
                    <a:pt x="18908" y="6597"/>
                  </a:cubicBezTo>
                  <a:cubicBezTo>
                    <a:pt x="19039" y="6442"/>
                    <a:pt x="19122" y="6251"/>
                    <a:pt x="19122" y="6025"/>
                  </a:cubicBezTo>
                  <a:cubicBezTo>
                    <a:pt x="19122" y="5573"/>
                    <a:pt x="18753" y="5192"/>
                    <a:pt x="18289" y="5192"/>
                  </a:cubicBezTo>
                  <a:cubicBezTo>
                    <a:pt x="18170" y="5192"/>
                    <a:pt x="18074" y="5227"/>
                    <a:pt x="17967" y="5275"/>
                  </a:cubicBezTo>
                  <a:cubicBezTo>
                    <a:pt x="17920" y="5168"/>
                    <a:pt x="17860" y="5073"/>
                    <a:pt x="17812" y="4977"/>
                  </a:cubicBezTo>
                  <a:cubicBezTo>
                    <a:pt x="17681" y="4692"/>
                    <a:pt x="17539" y="4442"/>
                    <a:pt x="17396" y="4203"/>
                  </a:cubicBezTo>
                  <a:cubicBezTo>
                    <a:pt x="17550" y="4049"/>
                    <a:pt x="17658" y="3846"/>
                    <a:pt x="17658" y="3608"/>
                  </a:cubicBezTo>
                  <a:cubicBezTo>
                    <a:pt x="17658" y="3144"/>
                    <a:pt x="17277" y="2775"/>
                    <a:pt x="16824" y="2775"/>
                  </a:cubicBezTo>
                  <a:cubicBezTo>
                    <a:pt x="16681" y="2775"/>
                    <a:pt x="16562" y="2799"/>
                    <a:pt x="16467" y="2846"/>
                  </a:cubicBezTo>
                  <a:cubicBezTo>
                    <a:pt x="16146" y="2453"/>
                    <a:pt x="15836" y="2144"/>
                    <a:pt x="15538" y="1894"/>
                  </a:cubicBezTo>
                  <a:cubicBezTo>
                    <a:pt x="15598" y="1775"/>
                    <a:pt x="15634" y="1632"/>
                    <a:pt x="15634" y="1501"/>
                  </a:cubicBezTo>
                  <a:cubicBezTo>
                    <a:pt x="15634" y="1036"/>
                    <a:pt x="15253" y="667"/>
                    <a:pt x="14800" y="667"/>
                  </a:cubicBezTo>
                  <a:cubicBezTo>
                    <a:pt x="14514" y="667"/>
                    <a:pt x="14264" y="822"/>
                    <a:pt x="14110" y="1025"/>
                  </a:cubicBezTo>
                  <a:cubicBezTo>
                    <a:pt x="13669" y="846"/>
                    <a:pt x="13252" y="763"/>
                    <a:pt x="12859" y="715"/>
                  </a:cubicBezTo>
                  <a:cubicBezTo>
                    <a:pt x="12800" y="310"/>
                    <a:pt x="12455" y="1"/>
                    <a:pt x="120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7"/>
            <p:cNvSpPr/>
            <p:nvPr/>
          </p:nvSpPr>
          <p:spPr>
            <a:xfrm>
              <a:off x="2777425" y="3096350"/>
              <a:ext cx="3875" cy="67575"/>
            </a:xfrm>
            <a:custGeom>
              <a:avLst/>
              <a:gdLst/>
              <a:ahLst/>
              <a:cxnLst/>
              <a:rect l="l" t="t" r="r" b="b"/>
              <a:pathLst>
                <a:path w="155" h="2703" extrusionOk="0">
                  <a:moveTo>
                    <a:pt x="84" y="0"/>
                  </a:moveTo>
                  <a:cubicBezTo>
                    <a:pt x="36" y="0"/>
                    <a:pt x="0" y="24"/>
                    <a:pt x="0" y="72"/>
                  </a:cubicBezTo>
                  <a:lnTo>
                    <a:pt x="0" y="2632"/>
                  </a:lnTo>
                  <a:cubicBezTo>
                    <a:pt x="0" y="2679"/>
                    <a:pt x="36" y="2703"/>
                    <a:pt x="84" y="2703"/>
                  </a:cubicBezTo>
                  <a:cubicBezTo>
                    <a:pt x="119" y="2703"/>
                    <a:pt x="155" y="2679"/>
                    <a:pt x="155" y="2632"/>
                  </a:cubicBezTo>
                  <a:lnTo>
                    <a:pt x="155" y="72"/>
                  </a:lnTo>
                  <a:cubicBezTo>
                    <a:pt x="155" y="24"/>
                    <a:pt x="119" y="0"/>
                    <a:pt x="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7"/>
            <p:cNvSpPr/>
            <p:nvPr/>
          </p:nvSpPr>
          <p:spPr>
            <a:xfrm>
              <a:off x="2610425" y="3096350"/>
              <a:ext cx="3900" cy="67575"/>
            </a:xfrm>
            <a:custGeom>
              <a:avLst/>
              <a:gdLst/>
              <a:ahLst/>
              <a:cxnLst/>
              <a:rect l="l" t="t" r="r" b="b"/>
              <a:pathLst>
                <a:path w="156" h="2703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lnTo>
                    <a:pt x="1" y="2632"/>
                  </a:lnTo>
                  <a:cubicBezTo>
                    <a:pt x="1" y="2679"/>
                    <a:pt x="37" y="2703"/>
                    <a:pt x="72" y="2703"/>
                  </a:cubicBezTo>
                  <a:cubicBezTo>
                    <a:pt x="120" y="2703"/>
                    <a:pt x="156" y="2679"/>
                    <a:pt x="156" y="2632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7"/>
            <p:cNvSpPr/>
            <p:nvPr/>
          </p:nvSpPr>
          <p:spPr>
            <a:xfrm>
              <a:off x="2382725" y="3096050"/>
              <a:ext cx="3900" cy="67875"/>
            </a:xfrm>
            <a:custGeom>
              <a:avLst/>
              <a:gdLst/>
              <a:ahLst/>
              <a:cxnLst/>
              <a:rect l="l" t="t" r="r" b="b"/>
              <a:pathLst>
                <a:path w="156" h="271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lnTo>
                    <a:pt x="1" y="2644"/>
                  </a:lnTo>
                  <a:cubicBezTo>
                    <a:pt x="1" y="2679"/>
                    <a:pt x="36" y="2715"/>
                    <a:pt x="72" y="2715"/>
                  </a:cubicBezTo>
                  <a:cubicBezTo>
                    <a:pt x="120" y="2715"/>
                    <a:pt x="155" y="2691"/>
                    <a:pt x="155" y="2644"/>
                  </a:cubicBezTo>
                  <a:lnTo>
                    <a:pt x="155" y="84"/>
                  </a:lnTo>
                  <a:cubicBezTo>
                    <a:pt x="155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>
              <a:off x="2428875" y="3043650"/>
              <a:ext cx="3575" cy="167625"/>
            </a:xfrm>
            <a:custGeom>
              <a:avLst/>
              <a:gdLst/>
              <a:ahLst/>
              <a:cxnLst/>
              <a:rect l="l" t="t" r="r" b="b"/>
              <a:pathLst>
                <a:path w="143" h="6705" extrusionOk="0">
                  <a:moveTo>
                    <a:pt x="71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71" y="6704"/>
                  </a:cubicBezTo>
                  <a:cubicBezTo>
                    <a:pt x="119" y="6704"/>
                    <a:pt x="143" y="6668"/>
                    <a:pt x="143" y="6633"/>
                  </a:cubicBezTo>
                  <a:lnTo>
                    <a:pt x="143" y="84"/>
                  </a:lnTo>
                  <a:cubicBezTo>
                    <a:pt x="143" y="37"/>
                    <a:pt x="119" y="1"/>
                    <a:pt x="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7"/>
            <p:cNvSpPr/>
            <p:nvPr/>
          </p:nvSpPr>
          <p:spPr>
            <a:xfrm>
              <a:off x="2561625" y="3043650"/>
              <a:ext cx="3875" cy="167625"/>
            </a:xfrm>
            <a:custGeom>
              <a:avLst/>
              <a:gdLst/>
              <a:ahLst/>
              <a:cxnLst/>
              <a:rect l="l" t="t" r="r" b="b"/>
              <a:pathLst>
                <a:path w="155" h="6705" extrusionOk="0">
                  <a:moveTo>
                    <a:pt x="84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84" y="6704"/>
                  </a:cubicBezTo>
                  <a:cubicBezTo>
                    <a:pt x="119" y="6704"/>
                    <a:pt x="155" y="6668"/>
                    <a:pt x="155" y="6633"/>
                  </a:cubicBezTo>
                  <a:lnTo>
                    <a:pt x="155" y="84"/>
                  </a:lnTo>
                  <a:cubicBezTo>
                    <a:pt x="155" y="37"/>
                    <a:pt x="119" y="1"/>
                    <a:pt x="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7"/>
            <p:cNvSpPr/>
            <p:nvPr/>
          </p:nvSpPr>
          <p:spPr>
            <a:xfrm>
              <a:off x="2497025" y="3037100"/>
              <a:ext cx="3600" cy="186075"/>
            </a:xfrm>
            <a:custGeom>
              <a:avLst/>
              <a:gdLst/>
              <a:ahLst/>
              <a:cxnLst/>
              <a:rect l="l" t="t" r="r" b="b"/>
              <a:pathLst>
                <a:path w="144" h="7443" extrusionOk="0">
                  <a:moveTo>
                    <a:pt x="72" y="1"/>
                  </a:moveTo>
                  <a:cubicBezTo>
                    <a:pt x="24" y="1"/>
                    <a:pt x="1" y="25"/>
                    <a:pt x="1" y="72"/>
                  </a:cubicBezTo>
                  <a:lnTo>
                    <a:pt x="1" y="7371"/>
                  </a:lnTo>
                  <a:cubicBezTo>
                    <a:pt x="1" y="7407"/>
                    <a:pt x="24" y="7442"/>
                    <a:pt x="72" y="7442"/>
                  </a:cubicBezTo>
                  <a:cubicBezTo>
                    <a:pt x="120" y="7430"/>
                    <a:pt x="143" y="7395"/>
                    <a:pt x="143" y="7371"/>
                  </a:cubicBezTo>
                  <a:lnTo>
                    <a:pt x="143" y="72"/>
                  </a:lnTo>
                  <a:cubicBezTo>
                    <a:pt x="143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>
              <a:off x="2705675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7" y="1"/>
                    <a:pt x="1" y="25"/>
                    <a:pt x="1" y="72"/>
                  </a:cubicBezTo>
                  <a:lnTo>
                    <a:pt x="1" y="1763"/>
                  </a:lnTo>
                  <a:cubicBezTo>
                    <a:pt x="1" y="1811"/>
                    <a:pt x="37" y="1835"/>
                    <a:pt x="72" y="1835"/>
                  </a:cubicBezTo>
                  <a:cubicBezTo>
                    <a:pt x="120" y="1835"/>
                    <a:pt x="156" y="1811"/>
                    <a:pt x="156" y="1763"/>
                  </a:cubicBezTo>
                  <a:lnTo>
                    <a:pt x="156" y="72"/>
                  </a:ln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2212775" y="3096050"/>
              <a:ext cx="3575" cy="67875"/>
            </a:xfrm>
            <a:custGeom>
              <a:avLst/>
              <a:gdLst/>
              <a:ahLst/>
              <a:cxnLst/>
              <a:rect l="l" t="t" r="r" b="b"/>
              <a:pathLst>
                <a:path w="143" h="2715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lnTo>
                    <a:pt x="0" y="2644"/>
                  </a:lnTo>
                  <a:cubicBezTo>
                    <a:pt x="0" y="2679"/>
                    <a:pt x="24" y="2715"/>
                    <a:pt x="72" y="2715"/>
                  </a:cubicBezTo>
                  <a:cubicBezTo>
                    <a:pt x="119" y="2715"/>
                    <a:pt x="143" y="2691"/>
                    <a:pt x="143" y="2644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2284500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lnTo>
                    <a:pt x="0" y="1763"/>
                  </a:lnTo>
                  <a:cubicBezTo>
                    <a:pt x="0" y="1811"/>
                    <a:pt x="36" y="1835"/>
                    <a:pt x="72" y="1835"/>
                  </a:cubicBezTo>
                  <a:cubicBezTo>
                    <a:pt x="120" y="1835"/>
                    <a:pt x="155" y="1811"/>
                    <a:pt x="155" y="1763"/>
                  </a:cubicBezTo>
                  <a:lnTo>
                    <a:pt x="155" y="72"/>
                  </a:lnTo>
                  <a:cubicBezTo>
                    <a:pt x="155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0BB5B5C-C47D-F045-1034-981463169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36" y="1037617"/>
            <a:ext cx="8275010" cy="359835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970296C-E455-756C-D4A2-A18E28F33DA6}"/>
              </a:ext>
            </a:extLst>
          </p:cNvPr>
          <p:cNvSpPr/>
          <p:nvPr/>
        </p:nvSpPr>
        <p:spPr>
          <a:xfrm>
            <a:off x="4477406" y="822714"/>
            <a:ext cx="3739581" cy="716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Ask User: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relationships of nucleotide or protein sequence families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016C211-8246-583C-0E12-9F5768C6BD01}"/>
              </a:ext>
            </a:extLst>
          </p:cNvPr>
          <p:cNvCxnSpPr>
            <a:cxnSpLocks/>
          </p:cNvCxnSpPr>
          <p:nvPr/>
        </p:nvCxnSpPr>
        <p:spPr>
          <a:xfrm flipV="1">
            <a:off x="4095278" y="1431509"/>
            <a:ext cx="817257" cy="472429"/>
          </a:xfrm>
          <a:prstGeom prst="straightConnector1">
            <a:avLst/>
          </a:prstGeom>
          <a:ln>
            <a:solidFill>
              <a:schemeClr val="accent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4E8B4EF-E7A5-4B5B-E7B0-ECA4A8E3EAFD}"/>
              </a:ext>
            </a:extLst>
          </p:cNvPr>
          <p:cNvSpPr/>
          <p:nvPr/>
        </p:nvSpPr>
        <p:spPr>
          <a:xfrm>
            <a:off x="4572000" y="2273434"/>
            <a:ext cx="3638145" cy="7421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Fetch accession Number:</a:t>
            </a:r>
          </a:p>
          <a:p>
            <a:pPr algn="ctr"/>
            <a:r>
              <a:rPr lang="en-US" dirty="0"/>
              <a:t> 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DAA5E3E-4905-C2C2-8415-DD59C70EF02C}"/>
              </a:ext>
            </a:extLst>
          </p:cNvPr>
          <p:cNvCxnSpPr>
            <a:cxnSpLocks/>
          </p:cNvCxnSpPr>
          <p:nvPr/>
        </p:nvCxnSpPr>
        <p:spPr>
          <a:xfrm flipV="1">
            <a:off x="4773799" y="2956716"/>
            <a:ext cx="697977" cy="3918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C867D015-6E16-DBFB-330F-677E28AF294F}"/>
              </a:ext>
            </a:extLst>
          </p:cNvPr>
          <p:cNvSpPr/>
          <p:nvPr/>
        </p:nvSpPr>
        <p:spPr>
          <a:xfrm>
            <a:off x="7185319" y="3644631"/>
            <a:ext cx="1413754" cy="66148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Muscle tool 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8BE8F88-7130-C8A2-06C3-D00574FAEF64}"/>
              </a:ext>
            </a:extLst>
          </p:cNvPr>
          <p:cNvCxnSpPr/>
          <p:nvPr/>
        </p:nvCxnSpPr>
        <p:spPr>
          <a:xfrm>
            <a:off x="6070060" y="3852153"/>
            <a:ext cx="1167319" cy="1361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93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79FB3F-819C-4631-E2C8-D6886B89E2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EE862F1-BF02-ED32-BC29-5E96F2BA3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EC6A3E72-ECFE-CBE6-6AB0-E5A82F9D8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064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43"/>
          <p:cNvSpPr/>
          <p:nvPr/>
        </p:nvSpPr>
        <p:spPr>
          <a:xfrm>
            <a:off x="1643850" y="1088225"/>
            <a:ext cx="5856300" cy="296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43"/>
          <p:cNvSpPr txBox="1">
            <a:spLocks noGrp="1"/>
          </p:cNvSpPr>
          <p:nvPr>
            <p:ph type="title"/>
          </p:nvPr>
        </p:nvSpPr>
        <p:spPr>
          <a:xfrm>
            <a:off x="1829400" y="1476375"/>
            <a:ext cx="5485800" cy="22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Phylogenetic tree</a:t>
            </a:r>
            <a:endParaRPr/>
          </a:p>
        </p:txBody>
      </p:sp>
      <p:grpSp>
        <p:nvGrpSpPr>
          <p:cNvPr id="1210" name="Google Shape;1210;p43"/>
          <p:cNvGrpSpPr/>
          <p:nvPr/>
        </p:nvGrpSpPr>
        <p:grpSpPr>
          <a:xfrm rot="597984">
            <a:off x="7006884" y="849808"/>
            <a:ext cx="803790" cy="1245094"/>
            <a:chOff x="522825" y="421200"/>
            <a:chExt cx="449475" cy="696250"/>
          </a:xfrm>
        </p:grpSpPr>
        <p:sp>
          <p:nvSpPr>
            <p:cNvPr id="1211" name="Google Shape;1211;p43"/>
            <p:cNvSpPr/>
            <p:nvPr/>
          </p:nvSpPr>
          <p:spPr>
            <a:xfrm>
              <a:off x="522825" y="451575"/>
              <a:ext cx="449475" cy="665875"/>
            </a:xfrm>
            <a:custGeom>
              <a:avLst/>
              <a:gdLst/>
              <a:ahLst/>
              <a:cxnLst/>
              <a:rect l="l" t="t" r="r" b="b"/>
              <a:pathLst>
                <a:path w="17979" h="26635" extrusionOk="0">
                  <a:moveTo>
                    <a:pt x="6013" y="0"/>
                  </a:moveTo>
                  <a:lnTo>
                    <a:pt x="6013" y="10859"/>
                  </a:lnTo>
                  <a:cubicBezTo>
                    <a:pt x="2512" y="12240"/>
                    <a:pt x="0" y="15978"/>
                    <a:pt x="0" y="19895"/>
                  </a:cubicBezTo>
                  <a:cubicBezTo>
                    <a:pt x="0" y="24860"/>
                    <a:pt x="4025" y="26634"/>
                    <a:pt x="8989" y="26634"/>
                  </a:cubicBezTo>
                  <a:cubicBezTo>
                    <a:pt x="13942" y="26634"/>
                    <a:pt x="17979" y="24860"/>
                    <a:pt x="17979" y="19895"/>
                  </a:cubicBezTo>
                  <a:cubicBezTo>
                    <a:pt x="17979" y="15966"/>
                    <a:pt x="15466" y="12240"/>
                    <a:pt x="11966" y="10847"/>
                  </a:cubicBezTo>
                  <a:lnTo>
                    <a:pt x="11966" y="0"/>
                  </a:ln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3"/>
            <p:cNvSpPr/>
            <p:nvPr/>
          </p:nvSpPr>
          <p:spPr>
            <a:xfrm>
              <a:off x="660050" y="421200"/>
              <a:ext cx="176525" cy="31875"/>
            </a:xfrm>
            <a:custGeom>
              <a:avLst/>
              <a:gdLst/>
              <a:ahLst/>
              <a:cxnLst/>
              <a:rect l="l" t="t" r="r" b="b"/>
              <a:pathLst>
                <a:path w="7061" h="1275" extrusionOk="0">
                  <a:moveTo>
                    <a:pt x="298" y="1"/>
                  </a:moveTo>
                  <a:cubicBezTo>
                    <a:pt x="143" y="1"/>
                    <a:pt x="0" y="144"/>
                    <a:pt x="0" y="298"/>
                  </a:cubicBezTo>
                  <a:lnTo>
                    <a:pt x="0" y="977"/>
                  </a:lnTo>
                  <a:cubicBezTo>
                    <a:pt x="0" y="1132"/>
                    <a:pt x="143" y="1275"/>
                    <a:pt x="298" y="1275"/>
                  </a:cubicBezTo>
                  <a:lnTo>
                    <a:pt x="6763" y="1275"/>
                  </a:lnTo>
                  <a:cubicBezTo>
                    <a:pt x="6929" y="1275"/>
                    <a:pt x="7060" y="1132"/>
                    <a:pt x="7060" y="977"/>
                  </a:cubicBezTo>
                  <a:lnTo>
                    <a:pt x="7060" y="298"/>
                  </a:lnTo>
                  <a:cubicBezTo>
                    <a:pt x="7060" y="144"/>
                    <a:pt x="6929" y="1"/>
                    <a:pt x="6763" y="1"/>
                  </a:cubicBez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3"/>
            <p:cNvSpPr/>
            <p:nvPr/>
          </p:nvSpPr>
          <p:spPr>
            <a:xfrm>
              <a:off x="552875" y="857275"/>
              <a:ext cx="390850" cy="234275"/>
            </a:xfrm>
            <a:custGeom>
              <a:avLst/>
              <a:gdLst/>
              <a:ahLst/>
              <a:cxnLst/>
              <a:rect l="l" t="t" r="r" b="b"/>
              <a:pathLst>
                <a:path w="15634" h="9371" extrusionOk="0">
                  <a:moveTo>
                    <a:pt x="6252" y="0"/>
                  </a:moveTo>
                  <a:cubicBezTo>
                    <a:pt x="4692" y="0"/>
                    <a:pt x="4692" y="941"/>
                    <a:pt x="3132" y="941"/>
                  </a:cubicBezTo>
                  <a:cubicBezTo>
                    <a:pt x="1870" y="941"/>
                    <a:pt x="1632" y="334"/>
                    <a:pt x="751" y="96"/>
                  </a:cubicBezTo>
                  <a:cubicBezTo>
                    <a:pt x="275" y="1167"/>
                    <a:pt x="1" y="2322"/>
                    <a:pt x="1" y="3513"/>
                  </a:cubicBezTo>
                  <a:cubicBezTo>
                    <a:pt x="1" y="7835"/>
                    <a:pt x="3501" y="9371"/>
                    <a:pt x="7823" y="9371"/>
                  </a:cubicBezTo>
                  <a:cubicBezTo>
                    <a:pt x="12133" y="9371"/>
                    <a:pt x="15634" y="7835"/>
                    <a:pt x="15634" y="3513"/>
                  </a:cubicBezTo>
                  <a:cubicBezTo>
                    <a:pt x="15634" y="2644"/>
                    <a:pt x="15479" y="1762"/>
                    <a:pt x="15217" y="917"/>
                  </a:cubicBezTo>
                  <a:cubicBezTo>
                    <a:pt x="14050" y="762"/>
                    <a:pt x="13919" y="0"/>
                    <a:pt x="12502" y="0"/>
                  </a:cubicBezTo>
                  <a:cubicBezTo>
                    <a:pt x="10943" y="0"/>
                    <a:pt x="10943" y="941"/>
                    <a:pt x="9383" y="941"/>
                  </a:cubicBezTo>
                  <a:cubicBezTo>
                    <a:pt x="7823" y="941"/>
                    <a:pt x="7823" y="0"/>
                    <a:pt x="62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>
              <a:off x="787904" y="807811"/>
              <a:ext cx="28300" cy="28325"/>
            </a:xfrm>
            <a:custGeom>
              <a:avLst/>
              <a:gdLst/>
              <a:ahLst/>
              <a:cxnLst/>
              <a:rect l="l" t="t" r="r" b="b"/>
              <a:pathLst>
                <a:path w="1132" h="1133" extrusionOk="0">
                  <a:moveTo>
                    <a:pt x="572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32"/>
                    <a:pt x="572" y="1132"/>
                  </a:cubicBezTo>
                  <a:cubicBezTo>
                    <a:pt x="881" y="1132"/>
                    <a:pt x="1131" y="870"/>
                    <a:pt x="1131" y="561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3"/>
            <p:cNvSpPr/>
            <p:nvPr/>
          </p:nvSpPr>
          <p:spPr>
            <a:xfrm>
              <a:off x="733129" y="725361"/>
              <a:ext cx="41700" cy="41700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81" y="1"/>
                    <a:pt x="0" y="382"/>
                    <a:pt x="0" y="834"/>
                  </a:cubicBezTo>
                  <a:cubicBezTo>
                    <a:pt x="0" y="1299"/>
                    <a:pt x="381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3"/>
            <p:cNvSpPr/>
            <p:nvPr/>
          </p:nvSpPr>
          <p:spPr>
            <a:xfrm>
              <a:off x="889225" y="908175"/>
              <a:ext cx="23250" cy="23225"/>
            </a:xfrm>
            <a:custGeom>
              <a:avLst/>
              <a:gdLst/>
              <a:ahLst/>
              <a:cxnLst/>
              <a:rect l="l" t="t" r="r" b="b"/>
              <a:pathLst>
                <a:path w="930" h="929" extrusionOk="0">
                  <a:moveTo>
                    <a:pt x="465" y="0"/>
                  </a:moveTo>
                  <a:cubicBezTo>
                    <a:pt x="215" y="0"/>
                    <a:pt x="1" y="215"/>
                    <a:pt x="1" y="465"/>
                  </a:cubicBezTo>
                  <a:cubicBezTo>
                    <a:pt x="1" y="727"/>
                    <a:pt x="215" y="929"/>
                    <a:pt x="465" y="929"/>
                  </a:cubicBezTo>
                  <a:cubicBezTo>
                    <a:pt x="715" y="929"/>
                    <a:pt x="930" y="727"/>
                    <a:pt x="930" y="465"/>
                  </a:cubicBezTo>
                  <a:cubicBezTo>
                    <a:pt x="930" y="215"/>
                    <a:pt x="715" y="12"/>
                    <a:pt x="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3"/>
            <p:cNvSpPr/>
            <p:nvPr/>
          </p:nvSpPr>
          <p:spPr>
            <a:xfrm>
              <a:off x="859175" y="964425"/>
              <a:ext cx="36625" cy="36650"/>
            </a:xfrm>
            <a:custGeom>
              <a:avLst/>
              <a:gdLst/>
              <a:ahLst/>
              <a:cxnLst/>
              <a:rect l="l" t="t" r="r" b="b"/>
              <a:pathLst>
                <a:path w="1465" h="1466" extrusionOk="0">
                  <a:moveTo>
                    <a:pt x="748" y="0"/>
                  </a:moveTo>
                  <a:cubicBezTo>
                    <a:pt x="741" y="0"/>
                    <a:pt x="734" y="0"/>
                    <a:pt x="727" y="1"/>
                  </a:cubicBezTo>
                  <a:cubicBezTo>
                    <a:pt x="334" y="1"/>
                    <a:pt x="0" y="334"/>
                    <a:pt x="0" y="739"/>
                  </a:cubicBezTo>
                  <a:cubicBezTo>
                    <a:pt x="0" y="1132"/>
                    <a:pt x="334" y="1465"/>
                    <a:pt x="727" y="1465"/>
                  </a:cubicBezTo>
                  <a:cubicBezTo>
                    <a:pt x="1131" y="1465"/>
                    <a:pt x="1465" y="1132"/>
                    <a:pt x="1465" y="739"/>
                  </a:cubicBezTo>
                  <a:cubicBezTo>
                    <a:pt x="1465" y="329"/>
                    <a:pt x="1143" y="0"/>
                    <a:pt x="7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3"/>
            <p:cNvSpPr/>
            <p:nvPr/>
          </p:nvSpPr>
          <p:spPr>
            <a:xfrm>
              <a:off x="652600" y="904600"/>
              <a:ext cx="14900" cy="14900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43"/>
          <p:cNvGrpSpPr/>
          <p:nvPr/>
        </p:nvGrpSpPr>
        <p:grpSpPr>
          <a:xfrm rot="-1504256">
            <a:off x="1154971" y="2656468"/>
            <a:ext cx="1077199" cy="1526294"/>
            <a:chOff x="1698325" y="61338"/>
            <a:chExt cx="530450" cy="751600"/>
          </a:xfrm>
        </p:grpSpPr>
        <p:sp>
          <p:nvSpPr>
            <p:cNvPr id="1220" name="Google Shape;1220;p43"/>
            <p:cNvSpPr/>
            <p:nvPr/>
          </p:nvSpPr>
          <p:spPr>
            <a:xfrm>
              <a:off x="1698325" y="95863"/>
              <a:ext cx="530450" cy="717075"/>
            </a:xfrm>
            <a:custGeom>
              <a:avLst/>
              <a:gdLst/>
              <a:ahLst/>
              <a:cxnLst/>
              <a:rect l="l" t="t" r="r" b="b"/>
              <a:pathLst>
                <a:path w="21218" h="28683" extrusionOk="0">
                  <a:moveTo>
                    <a:pt x="6918" y="0"/>
                  </a:moveTo>
                  <a:lnTo>
                    <a:pt x="6918" y="15133"/>
                  </a:lnTo>
                  <a:lnTo>
                    <a:pt x="715" y="25885"/>
                  </a:lnTo>
                  <a:cubicBezTo>
                    <a:pt x="1" y="27135"/>
                    <a:pt x="894" y="28683"/>
                    <a:pt x="2322" y="28683"/>
                  </a:cubicBezTo>
                  <a:lnTo>
                    <a:pt x="18884" y="28683"/>
                  </a:lnTo>
                  <a:cubicBezTo>
                    <a:pt x="20325" y="28683"/>
                    <a:pt x="21218" y="27135"/>
                    <a:pt x="20491" y="25885"/>
                  </a:cubicBezTo>
                  <a:lnTo>
                    <a:pt x="14288" y="15133"/>
                  </a:lnTo>
                  <a:lnTo>
                    <a:pt x="14288" y="0"/>
                  </a:ln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3"/>
            <p:cNvSpPr/>
            <p:nvPr/>
          </p:nvSpPr>
          <p:spPr>
            <a:xfrm>
              <a:off x="1852225" y="61338"/>
              <a:ext cx="218500" cy="34550"/>
            </a:xfrm>
            <a:custGeom>
              <a:avLst/>
              <a:gdLst/>
              <a:ahLst/>
              <a:cxnLst/>
              <a:rect l="l" t="t" r="r" b="b"/>
              <a:pathLst>
                <a:path w="8740" h="1382" extrusionOk="0">
                  <a:moveTo>
                    <a:pt x="369" y="0"/>
                  </a:moveTo>
                  <a:cubicBezTo>
                    <a:pt x="167" y="0"/>
                    <a:pt x="0" y="155"/>
                    <a:pt x="0" y="369"/>
                  </a:cubicBezTo>
                  <a:lnTo>
                    <a:pt x="0" y="1012"/>
                  </a:lnTo>
                  <a:cubicBezTo>
                    <a:pt x="0" y="1215"/>
                    <a:pt x="167" y="1381"/>
                    <a:pt x="369" y="1381"/>
                  </a:cubicBezTo>
                  <a:lnTo>
                    <a:pt x="8370" y="1381"/>
                  </a:lnTo>
                  <a:cubicBezTo>
                    <a:pt x="8573" y="1381"/>
                    <a:pt x="8739" y="1215"/>
                    <a:pt x="8739" y="1012"/>
                  </a:cubicBezTo>
                  <a:lnTo>
                    <a:pt x="8739" y="369"/>
                  </a:lnTo>
                  <a:cubicBezTo>
                    <a:pt x="8739" y="179"/>
                    <a:pt x="8573" y="12"/>
                    <a:pt x="8370" y="0"/>
                  </a:cubicBez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3"/>
            <p:cNvSpPr/>
            <p:nvPr/>
          </p:nvSpPr>
          <p:spPr>
            <a:xfrm>
              <a:off x="1920075" y="453338"/>
              <a:ext cx="28900" cy="29200"/>
            </a:xfrm>
            <a:custGeom>
              <a:avLst/>
              <a:gdLst/>
              <a:ahLst/>
              <a:cxnLst/>
              <a:rect l="l" t="t" r="r" b="b"/>
              <a:pathLst>
                <a:path w="1156" h="1168" extrusionOk="0">
                  <a:moveTo>
                    <a:pt x="572" y="1"/>
                  </a:moveTo>
                  <a:cubicBezTo>
                    <a:pt x="251" y="1"/>
                    <a:pt x="1" y="251"/>
                    <a:pt x="1" y="584"/>
                  </a:cubicBezTo>
                  <a:cubicBezTo>
                    <a:pt x="1" y="906"/>
                    <a:pt x="251" y="1168"/>
                    <a:pt x="572" y="1168"/>
                  </a:cubicBezTo>
                  <a:cubicBezTo>
                    <a:pt x="906" y="1168"/>
                    <a:pt x="1156" y="906"/>
                    <a:pt x="1156" y="584"/>
                  </a:cubicBezTo>
                  <a:cubicBezTo>
                    <a:pt x="1156" y="275"/>
                    <a:pt x="894" y="1"/>
                    <a:pt x="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3"/>
            <p:cNvSpPr/>
            <p:nvPr/>
          </p:nvSpPr>
          <p:spPr>
            <a:xfrm>
              <a:off x="1970975" y="364338"/>
              <a:ext cx="49750" cy="50050"/>
            </a:xfrm>
            <a:custGeom>
              <a:avLst/>
              <a:gdLst/>
              <a:ahLst/>
              <a:cxnLst/>
              <a:rect l="l" t="t" r="r" b="b"/>
              <a:pathLst>
                <a:path w="1990" h="2002" extrusionOk="0">
                  <a:moveTo>
                    <a:pt x="1011" y="1"/>
                  </a:moveTo>
                  <a:cubicBezTo>
                    <a:pt x="1004" y="1"/>
                    <a:pt x="996" y="1"/>
                    <a:pt x="989" y="1"/>
                  </a:cubicBezTo>
                  <a:cubicBezTo>
                    <a:pt x="441" y="1"/>
                    <a:pt x="1" y="453"/>
                    <a:pt x="1" y="1001"/>
                  </a:cubicBezTo>
                  <a:cubicBezTo>
                    <a:pt x="1" y="1549"/>
                    <a:pt x="441" y="2001"/>
                    <a:pt x="989" y="2001"/>
                  </a:cubicBezTo>
                  <a:cubicBezTo>
                    <a:pt x="1549" y="2001"/>
                    <a:pt x="1989" y="1549"/>
                    <a:pt x="1989" y="1001"/>
                  </a:cubicBezTo>
                  <a:cubicBezTo>
                    <a:pt x="1989" y="437"/>
                    <a:pt x="1560" y="1"/>
                    <a:pt x="10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3"/>
            <p:cNvSpPr/>
            <p:nvPr/>
          </p:nvSpPr>
          <p:spPr>
            <a:xfrm>
              <a:off x="1923350" y="321163"/>
              <a:ext cx="22350" cy="22375"/>
            </a:xfrm>
            <a:custGeom>
              <a:avLst/>
              <a:gdLst/>
              <a:ahLst/>
              <a:cxnLst/>
              <a:rect l="l" t="t" r="r" b="b"/>
              <a:pathLst>
                <a:path w="894" h="895" extrusionOk="0">
                  <a:moveTo>
                    <a:pt x="462" y="1"/>
                  </a:moveTo>
                  <a:cubicBezTo>
                    <a:pt x="455" y="1"/>
                    <a:pt x="448" y="1"/>
                    <a:pt x="441" y="1"/>
                  </a:cubicBezTo>
                  <a:cubicBezTo>
                    <a:pt x="203" y="1"/>
                    <a:pt x="1" y="204"/>
                    <a:pt x="1" y="454"/>
                  </a:cubicBezTo>
                  <a:cubicBezTo>
                    <a:pt x="1" y="692"/>
                    <a:pt x="191" y="894"/>
                    <a:pt x="441" y="894"/>
                  </a:cubicBezTo>
                  <a:cubicBezTo>
                    <a:pt x="680" y="894"/>
                    <a:pt x="894" y="704"/>
                    <a:pt x="894" y="454"/>
                  </a:cubicBezTo>
                  <a:cubicBezTo>
                    <a:pt x="894" y="211"/>
                    <a:pt x="713" y="1"/>
                    <a:pt x="4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3"/>
            <p:cNvSpPr/>
            <p:nvPr/>
          </p:nvSpPr>
          <p:spPr>
            <a:xfrm>
              <a:off x="1740150" y="499764"/>
              <a:ext cx="446800" cy="288750"/>
            </a:xfrm>
            <a:custGeom>
              <a:avLst/>
              <a:gdLst/>
              <a:ahLst/>
              <a:cxnLst/>
              <a:rect l="l" t="t" r="r" b="b"/>
              <a:pathLst>
                <a:path w="17872" h="11550" extrusionOk="0">
                  <a:moveTo>
                    <a:pt x="10501" y="1"/>
                  </a:moveTo>
                  <a:cubicBezTo>
                    <a:pt x="9728" y="1"/>
                    <a:pt x="9406" y="417"/>
                    <a:pt x="9001" y="775"/>
                  </a:cubicBezTo>
                  <a:cubicBezTo>
                    <a:pt x="8692" y="1048"/>
                    <a:pt x="8358" y="1287"/>
                    <a:pt x="7763" y="1287"/>
                  </a:cubicBezTo>
                  <a:cubicBezTo>
                    <a:pt x="6810" y="1287"/>
                    <a:pt x="6513" y="644"/>
                    <a:pt x="5965" y="263"/>
                  </a:cubicBezTo>
                  <a:lnTo>
                    <a:pt x="429" y="9871"/>
                  </a:lnTo>
                  <a:cubicBezTo>
                    <a:pt x="0" y="10609"/>
                    <a:pt x="536" y="11550"/>
                    <a:pt x="1393" y="11550"/>
                  </a:cubicBezTo>
                  <a:lnTo>
                    <a:pt x="16466" y="11550"/>
                  </a:lnTo>
                  <a:cubicBezTo>
                    <a:pt x="17336" y="11550"/>
                    <a:pt x="17871" y="10609"/>
                    <a:pt x="17431" y="9871"/>
                  </a:cubicBezTo>
                  <a:lnTo>
                    <a:pt x="12335" y="1025"/>
                  </a:lnTo>
                  <a:cubicBezTo>
                    <a:pt x="12121" y="727"/>
                    <a:pt x="11466" y="1"/>
                    <a:pt x="105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3"/>
            <p:cNvSpPr/>
            <p:nvPr/>
          </p:nvSpPr>
          <p:spPr>
            <a:xfrm>
              <a:off x="1907275" y="557813"/>
              <a:ext cx="26825" cy="26825"/>
            </a:xfrm>
            <a:custGeom>
              <a:avLst/>
              <a:gdLst/>
              <a:ahLst/>
              <a:cxnLst/>
              <a:rect l="l" t="t" r="r" b="b"/>
              <a:pathLst>
                <a:path w="1073" h="1073" extrusionOk="0">
                  <a:moveTo>
                    <a:pt x="537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73" y="834"/>
                    <a:pt x="1073" y="537"/>
                  </a:cubicBezTo>
                  <a:cubicBezTo>
                    <a:pt x="1073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3"/>
            <p:cNvSpPr/>
            <p:nvPr/>
          </p:nvSpPr>
          <p:spPr>
            <a:xfrm>
              <a:off x="2007000" y="557813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1" y="1"/>
                  </a:moveTo>
                  <a:cubicBezTo>
                    <a:pt x="346" y="1"/>
                    <a:pt x="1" y="334"/>
                    <a:pt x="1" y="751"/>
                  </a:cubicBezTo>
                  <a:cubicBezTo>
                    <a:pt x="1" y="1156"/>
                    <a:pt x="334" y="1489"/>
                    <a:pt x="751" y="1489"/>
                  </a:cubicBezTo>
                  <a:cubicBezTo>
                    <a:pt x="1144" y="1489"/>
                    <a:pt x="1489" y="1168"/>
                    <a:pt x="1489" y="751"/>
                  </a:cubicBezTo>
                  <a:cubicBezTo>
                    <a:pt x="1489" y="334"/>
                    <a:pt x="1144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" name="Google Shape;1228;p43"/>
          <p:cNvGrpSpPr/>
          <p:nvPr/>
        </p:nvGrpSpPr>
        <p:grpSpPr>
          <a:xfrm rot="-1504256">
            <a:off x="1285890" y="2243983"/>
            <a:ext cx="204393" cy="327709"/>
            <a:chOff x="1920075" y="321163"/>
            <a:chExt cx="100650" cy="161375"/>
          </a:xfrm>
        </p:grpSpPr>
        <p:sp>
          <p:nvSpPr>
            <p:cNvPr id="1229" name="Google Shape;1229;p43"/>
            <p:cNvSpPr/>
            <p:nvPr/>
          </p:nvSpPr>
          <p:spPr>
            <a:xfrm>
              <a:off x="1920075" y="453338"/>
              <a:ext cx="28900" cy="29200"/>
            </a:xfrm>
            <a:custGeom>
              <a:avLst/>
              <a:gdLst/>
              <a:ahLst/>
              <a:cxnLst/>
              <a:rect l="l" t="t" r="r" b="b"/>
              <a:pathLst>
                <a:path w="1156" h="1168" extrusionOk="0">
                  <a:moveTo>
                    <a:pt x="572" y="1"/>
                  </a:moveTo>
                  <a:cubicBezTo>
                    <a:pt x="251" y="1"/>
                    <a:pt x="1" y="251"/>
                    <a:pt x="1" y="584"/>
                  </a:cubicBezTo>
                  <a:cubicBezTo>
                    <a:pt x="1" y="906"/>
                    <a:pt x="251" y="1168"/>
                    <a:pt x="572" y="1168"/>
                  </a:cubicBezTo>
                  <a:cubicBezTo>
                    <a:pt x="906" y="1168"/>
                    <a:pt x="1156" y="906"/>
                    <a:pt x="1156" y="584"/>
                  </a:cubicBezTo>
                  <a:cubicBezTo>
                    <a:pt x="1156" y="275"/>
                    <a:pt x="894" y="1"/>
                    <a:pt x="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3"/>
            <p:cNvSpPr/>
            <p:nvPr/>
          </p:nvSpPr>
          <p:spPr>
            <a:xfrm>
              <a:off x="1970975" y="364338"/>
              <a:ext cx="49750" cy="50050"/>
            </a:xfrm>
            <a:custGeom>
              <a:avLst/>
              <a:gdLst/>
              <a:ahLst/>
              <a:cxnLst/>
              <a:rect l="l" t="t" r="r" b="b"/>
              <a:pathLst>
                <a:path w="1990" h="2002" extrusionOk="0">
                  <a:moveTo>
                    <a:pt x="1011" y="1"/>
                  </a:moveTo>
                  <a:cubicBezTo>
                    <a:pt x="1004" y="1"/>
                    <a:pt x="996" y="1"/>
                    <a:pt x="989" y="1"/>
                  </a:cubicBezTo>
                  <a:cubicBezTo>
                    <a:pt x="441" y="1"/>
                    <a:pt x="1" y="453"/>
                    <a:pt x="1" y="1001"/>
                  </a:cubicBezTo>
                  <a:cubicBezTo>
                    <a:pt x="1" y="1549"/>
                    <a:pt x="441" y="2001"/>
                    <a:pt x="989" y="2001"/>
                  </a:cubicBezTo>
                  <a:cubicBezTo>
                    <a:pt x="1549" y="2001"/>
                    <a:pt x="1989" y="1549"/>
                    <a:pt x="1989" y="1001"/>
                  </a:cubicBezTo>
                  <a:cubicBezTo>
                    <a:pt x="1989" y="437"/>
                    <a:pt x="1560" y="1"/>
                    <a:pt x="10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3"/>
            <p:cNvSpPr/>
            <p:nvPr/>
          </p:nvSpPr>
          <p:spPr>
            <a:xfrm>
              <a:off x="1923350" y="321163"/>
              <a:ext cx="22350" cy="22375"/>
            </a:xfrm>
            <a:custGeom>
              <a:avLst/>
              <a:gdLst/>
              <a:ahLst/>
              <a:cxnLst/>
              <a:rect l="l" t="t" r="r" b="b"/>
              <a:pathLst>
                <a:path w="894" h="895" extrusionOk="0">
                  <a:moveTo>
                    <a:pt x="462" y="1"/>
                  </a:moveTo>
                  <a:cubicBezTo>
                    <a:pt x="455" y="1"/>
                    <a:pt x="448" y="1"/>
                    <a:pt x="441" y="1"/>
                  </a:cubicBezTo>
                  <a:cubicBezTo>
                    <a:pt x="203" y="1"/>
                    <a:pt x="1" y="204"/>
                    <a:pt x="1" y="454"/>
                  </a:cubicBezTo>
                  <a:cubicBezTo>
                    <a:pt x="1" y="692"/>
                    <a:pt x="191" y="894"/>
                    <a:pt x="441" y="894"/>
                  </a:cubicBezTo>
                  <a:cubicBezTo>
                    <a:pt x="680" y="894"/>
                    <a:pt x="894" y="704"/>
                    <a:pt x="894" y="454"/>
                  </a:cubicBezTo>
                  <a:cubicBezTo>
                    <a:pt x="894" y="211"/>
                    <a:pt x="713" y="1"/>
                    <a:pt x="4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" name="Google Shape;1232;p43"/>
          <p:cNvSpPr/>
          <p:nvPr/>
        </p:nvSpPr>
        <p:spPr>
          <a:xfrm rot="597984">
            <a:off x="7540218" y="734998"/>
            <a:ext cx="50609" cy="50653"/>
          </a:xfrm>
          <a:custGeom>
            <a:avLst/>
            <a:gdLst/>
            <a:ahLst/>
            <a:cxnLst/>
            <a:rect l="l" t="t" r="r" b="b"/>
            <a:pathLst>
              <a:path w="1132" h="1133" extrusionOk="0">
                <a:moveTo>
                  <a:pt x="572" y="1"/>
                </a:moveTo>
                <a:cubicBezTo>
                  <a:pt x="250" y="1"/>
                  <a:pt x="0" y="251"/>
                  <a:pt x="0" y="561"/>
                </a:cubicBezTo>
                <a:cubicBezTo>
                  <a:pt x="0" y="870"/>
                  <a:pt x="250" y="1132"/>
                  <a:pt x="572" y="1132"/>
                </a:cubicBezTo>
                <a:cubicBezTo>
                  <a:pt x="881" y="1132"/>
                  <a:pt x="1131" y="870"/>
                  <a:pt x="1131" y="561"/>
                </a:cubicBezTo>
                <a:cubicBezTo>
                  <a:pt x="1131" y="251"/>
                  <a:pt x="881" y="1"/>
                  <a:pt x="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p43"/>
          <p:cNvSpPr/>
          <p:nvPr/>
        </p:nvSpPr>
        <p:spPr>
          <a:xfrm rot="597984">
            <a:off x="7467010" y="574720"/>
            <a:ext cx="74572" cy="74572"/>
          </a:xfrm>
          <a:custGeom>
            <a:avLst/>
            <a:gdLst/>
            <a:ahLst/>
            <a:cxnLst/>
            <a:rect l="l" t="t" r="r" b="b"/>
            <a:pathLst>
              <a:path w="1668" h="1668" extrusionOk="0">
                <a:moveTo>
                  <a:pt x="834" y="1"/>
                </a:moveTo>
                <a:cubicBezTo>
                  <a:pt x="381" y="1"/>
                  <a:pt x="0" y="382"/>
                  <a:pt x="0" y="834"/>
                </a:cubicBezTo>
                <a:cubicBezTo>
                  <a:pt x="0" y="1299"/>
                  <a:pt x="381" y="1668"/>
                  <a:pt x="834" y="1668"/>
                </a:cubicBezTo>
                <a:cubicBezTo>
                  <a:pt x="1298" y="1668"/>
                  <a:pt x="1667" y="1299"/>
                  <a:pt x="1667" y="834"/>
                </a:cubicBezTo>
                <a:cubicBezTo>
                  <a:pt x="1667" y="382"/>
                  <a:pt x="1286" y="1"/>
                  <a:pt x="83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" name="Google Shape;1234;p43"/>
          <p:cNvSpPr/>
          <p:nvPr/>
        </p:nvSpPr>
        <p:spPr>
          <a:xfrm rot="597984">
            <a:off x="7716593" y="467598"/>
            <a:ext cx="50609" cy="50653"/>
          </a:xfrm>
          <a:custGeom>
            <a:avLst/>
            <a:gdLst/>
            <a:ahLst/>
            <a:cxnLst/>
            <a:rect l="l" t="t" r="r" b="b"/>
            <a:pathLst>
              <a:path w="1132" h="1133" extrusionOk="0">
                <a:moveTo>
                  <a:pt x="572" y="1"/>
                </a:moveTo>
                <a:cubicBezTo>
                  <a:pt x="250" y="1"/>
                  <a:pt x="0" y="251"/>
                  <a:pt x="0" y="561"/>
                </a:cubicBezTo>
                <a:cubicBezTo>
                  <a:pt x="0" y="870"/>
                  <a:pt x="250" y="1132"/>
                  <a:pt x="572" y="1132"/>
                </a:cubicBezTo>
                <a:cubicBezTo>
                  <a:pt x="881" y="1132"/>
                  <a:pt x="1131" y="870"/>
                  <a:pt x="1131" y="561"/>
                </a:cubicBezTo>
                <a:cubicBezTo>
                  <a:pt x="1131" y="251"/>
                  <a:pt x="881" y="1"/>
                  <a:pt x="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" name="Google Shape;1235;p43"/>
          <p:cNvSpPr/>
          <p:nvPr/>
        </p:nvSpPr>
        <p:spPr>
          <a:xfrm>
            <a:off x="6486046" y="3541897"/>
            <a:ext cx="2384722" cy="1324522"/>
          </a:xfrm>
          <a:custGeom>
            <a:avLst/>
            <a:gdLst/>
            <a:ahLst/>
            <a:cxnLst/>
            <a:rect l="l" t="t" r="r" b="b"/>
            <a:pathLst>
              <a:path w="18932" h="10515" extrusionOk="0">
                <a:moveTo>
                  <a:pt x="8514" y="394"/>
                </a:moveTo>
                <a:cubicBezTo>
                  <a:pt x="8562" y="513"/>
                  <a:pt x="8669" y="608"/>
                  <a:pt x="8800" y="608"/>
                </a:cubicBezTo>
                <a:cubicBezTo>
                  <a:pt x="8835" y="608"/>
                  <a:pt x="8859" y="608"/>
                  <a:pt x="8871" y="596"/>
                </a:cubicBezTo>
                <a:lnTo>
                  <a:pt x="10026" y="2573"/>
                </a:lnTo>
                <a:cubicBezTo>
                  <a:pt x="9943" y="2632"/>
                  <a:pt x="9907" y="2704"/>
                  <a:pt x="9907" y="2811"/>
                </a:cubicBezTo>
                <a:cubicBezTo>
                  <a:pt x="9907" y="2918"/>
                  <a:pt x="9943" y="2989"/>
                  <a:pt x="10026" y="3049"/>
                </a:cubicBezTo>
                <a:lnTo>
                  <a:pt x="8907" y="4978"/>
                </a:lnTo>
                <a:cubicBezTo>
                  <a:pt x="8871" y="4966"/>
                  <a:pt x="8847" y="4966"/>
                  <a:pt x="8800" y="4966"/>
                </a:cubicBezTo>
                <a:cubicBezTo>
                  <a:pt x="8657" y="4966"/>
                  <a:pt x="8514" y="5073"/>
                  <a:pt x="8502" y="5216"/>
                </a:cubicBezTo>
                <a:lnTo>
                  <a:pt x="6240" y="5216"/>
                </a:lnTo>
                <a:cubicBezTo>
                  <a:pt x="6216" y="5073"/>
                  <a:pt x="6097" y="4966"/>
                  <a:pt x="5942" y="4966"/>
                </a:cubicBezTo>
                <a:cubicBezTo>
                  <a:pt x="5918" y="4966"/>
                  <a:pt x="5871" y="4966"/>
                  <a:pt x="5835" y="4978"/>
                </a:cubicBezTo>
                <a:lnTo>
                  <a:pt x="4728" y="3049"/>
                </a:lnTo>
                <a:cubicBezTo>
                  <a:pt x="4799" y="2989"/>
                  <a:pt x="4847" y="2894"/>
                  <a:pt x="4847" y="2811"/>
                </a:cubicBezTo>
                <a:cubicBezTo>
                  <a:pt x="4847" y="2704"/>
                  <a:pt x="4799" y="2620"/>
                  <a:pt x="4728" y="2573"/>
                </a:cubicBezTo>
                <a:lnTo>
                  <a:pt x="5871" y="596"/>
                </a:lnTo>
                <a:cubicBezTo>
                  <a:pt x="5895" y="596"/>
                  <a:pt x="5918" y="608"/>
                  <a:pt x="5942" y="608"/>
                </a:cubicBezTo>
                <a:cubicBezTo>
                  <a:pt x="6073" y="608"/>
                  <a:pt x="6192" y="513"/>
                  <a:pt x="6228" y="394"/>
                </a:cubicBezTo>
                <a:close/>
                <a:moveTo>
                  <a:pt x="17075" y="382"/>
                </a:moveTo>
                <a:cubicBezTo>
                  <a:pt x="17122" y="501"/>
                  <a:pt x="17229" y="596"/>
                  <a:pt x="17360" y="596"/>
                </a:cubicBezTo>
                <a:lnTo>
                  <a:pt x="17420" y="596"/>
                </a:lnTo>
                <a:lnTo>
                  <a:pt x="18539" y="2525"/>
                </a:lnTo>
                <a:cubicBezTo>
                  <a:pt x="18420" y="2573"/>
                  <a:pt x="18337" y="2680"/>
                  <a:pt x="18337" y="2811"/>
                </a:cubicBezTo>
                <a:cubicBezTo>
                  <a:pt x="18337" y="2942"/>
                  <a:pt x="18432" y="3049"/>
                  <a:pt x="18539" y="3085"/>
                </a:cubicBezTo>
                <a:lnTo>
                  <a:pt x="17444" y="4978"/>
                </a:lnTo>
                <a:cubicBezTo>
                  <a:pt x="17420" y="4966"/>
                  <a:pt x="17384" y="4966"/>
                  <a:pt x="17360" y="4966"/>
                </a:cubicBezTo>
                <a:cubicBezTo>
                  <a:pt x="17205" y="4966"/>
                  <a:pt x="17075" y="5073"/>
                  <a:pt x="17063" y="5216"/>
                </a:cubicBezTo>
                <a:lnTo>
                  <a:pt x="14789" y="5216"/>
                </a:lnTo>
                <a:cubicBezTo>
                  <a:pt x="14753" y="5073"/>
                  <a:pt x="14634" y="4966"/>
                  <a:pt x="14491" y="4966"/>
                </a:cubicBezTo>
                <a:cubicBezTo>
                  <a:pt x="14455" y="4966"/>
                  <a:pt x="14408" y="4978"/>
                  <a:pt x="14384" y="4978"/>
                </a:cubicBezTo>
                <a:lnTo>
                  <a:pt x="13253" y="3037"/>
                </a:lnTo>
                <a:cubicBezTo>
                  <a:pt x="13324" y="2978"/>
                  <a:pt x="13372" y="2894"/>
                  <a:pt x="13372" y="2787"/>
                </a:cubicBezTo>
                <a:cubicBezTo>
                  <a:pt x="13372" y="2704"/>
                  <a:pt x="13324" y="2608"/>
                  <a:pt x="13265" y="2549"/>
                </a:cubicBezTo>
                <a:lnTo>
                  <a:pt x="14408" y="572"/>
                </a:lnTo>
                <a:cubicBezTo>
                  <a:pt x="14443" y="572"/>
                  <a:pt x="14467" y="596"/>
                  <a:pt x="14491" y="596"/>
                </a:cubicBezTo>
                <a:cubicBezTo>
                  <a:pt x="14622" y="596"/>
                  <a:pt x="14741" y="501"/>
                  <a:pt x="14765" y="382"/>
                </a:cubicBezTo>
                <a:close/>
                <a:moveTo>
                  <a:pt x="4251" y="2835"/>
                </a:moveTo>
                <a:cubicBezTo>
                  <a:pt x="4275" y="2989"/>
                  <a:pt x="4394" y="3085"/>
                  <a:pt x="4549" y="3085"/>
                </a:cubicBezTo>
                <a:cubicBezTo>
                  <a:pt x="4573" y="3085"/>
                  <a:pt x="4585" y="3085"/>
                  <a:pt x="4621" y="3073"/>
                </a:cubicBezTo>
                <a:lnTo>
                  <a:pt x="5752" y="5025"/>
                </a:lnTo>
                <a:cubicBezTo>
                  <a:pt x="5692" y="5085"/>
                  <a:pt x="5645" y="5156"/>
                  <a:pt x="5645" y="5252"/>
                </a:cubicBezTo>
                <a:cubicBezTo>
                  <a:pt x="5645" y="5335"/>
                  <a:pt x="5692" y="5418"/>
                  <a:pt x="5752" y="5466"/>
                </a:cubicBezTo>
                <a:lnTo>
                  <a:pt x="4632" y="7407"/>
                </a:lnTo>
                <a:cubicBezTo>
                  <a:pt x="4621" y="7407"/>
                  <a:pt x="4585" y="7395"/>
                  <a:pt x="4561" y="7395"/>
                </a:cubicBezTo>
                <a:cubicBezTo>
                  <a:pt x="4406" y="7395"/>
                  <a:pt x="4275" y="7514"/>
                  <a:pt x="4263" y="7657"/>
                </a:cubicBezTo>
                <a:lnTo>
                  <a:pt x="1954" y="7657"/>
                </a:lnTo>
                <a:cubicBezTo>
                  <a:pt x="1942" y="7514"/>
                  <a:pt x="1799" y="7395"/>
                  <a:pt x="1656" y="7395"/>
                </a:cubicBezTo>
                <a:cubicBezTo>
                  <a:pt x="1620" y="7395"/>
                  <a:pt x="1584" y="7395"/>
                  <a:pt x="1549" y="7407"/>
                </a:cubicBezTo>
                <a:lnTo>
                  <a:pt x="441" y="5514"/>
                </a:lnTo>
                <a:cubicBezTo>
                  <a:pt x="513" y="5454"/>
                  <a:pt x="572" y="5371"/>
                  <a:pt x="572" y="5264"/>
                </a:cubicBezTo>
                <a:cubicBezTo>
                  <a:pt x="572" y="5156"/>
                  <a:pt x="525" y="5073"/>
                  <a:pt x="441" y="5013"/>
                </a:cubicBezTo>
                <a:lnTo>
                  <a:pt x="1549" y="3073"/>
                </a:lnTo>
                <a:cubicBezTo>
                  <a:pt x="1584" y="3085"/>
                  <a:pt x="1608" y="3085"/>
                  <a:pt x="1644" y="3085"/>
                </a:cubicBezTo>
                <a:cubicBezTo>
                  <a:pt x="1787" y="3085"/>
                  <a:pt x="1906" y="2989"/>
                  <a:pt x="1942" y="2835"/>
                </a:cubicBezTo>
                <a:close/>
                <a:moveTo>
                  <a:pt x="8502" y="5311"/>
                </a:moveTo>
                <a:cubicBezTo>
                  <a:pt x="8538" y="5454"/>
                  <a:pt x="8645" y="5561"/>
                  <a:pt x="8800" y="5561"/>
                </a:cubicBezTo>
                <a:cubicBezTo>
                  <a:pt x="8835" y="5561"/>
                  <a:pt x="8871" y="5561"/>
                  <a:pt x="8907" y="5549"/>
                </a:cubicBezTo>
                <a:lnTo>
                  <a:pt x="10026" y="7478"/>
                </a:lnTo>
                <a:cubicBezTo>
                  <a:pt x="9943" y="7538"/>
                  <a:pt x="9907" y="7609"/>
                  <a:pt x="9907" y="7716"/>
                </a:cubicBezTo>
                <a:cubicBezTo>
                  <a:pt x="9907" y="7823"/>
                  <a:pt x="9943" y="7907"/>
                  <a:pt x="10026" y="7954"/>
                </a:cubicBezTo>
                <a:lnTo>
                  <a:pt x="8895" y="9955"/>
                </a:lnTo>
                <a:cubicBezTo>
                  <a:pt x="8859" y="9955"/>
                  <a:pt x="8847" y="9931"/>
                  <a:pt x="8812" y="9931"/>
                </a:cubicBezTo>
                <a:cubicBezTo>
                  <a:pt x="8681" y="9931"/>
                  <a:pt x="8562" y="10026"/>
                  <a:pt x="8538" y="10145"/>
                </a:cubicBezTo>
                <a:lnTo>
                  <a:pt x="6240" y="10145"/>
                </a:lnTo>
                <a:cubicBezTo>
                  <a:pt x="6192" y="10026"/>
                  <a:pt x="6085" y="9931"/>
                  <a:pt x="5954" y="9931"/>
                </a:cubicBezTo>
                <a:cubicBezTo>
                  <a:pt x="5930" y="9931"/>
                  <a:pt x="5895" y="9931"/>
                  <a:pt x="5883" y="9955"/>
                </a:cubicBezTo>
                <a:lnTo>
                  <a:pt x="4740" y="7978"/>
                </a:lnTo>
                <a:cubicBezTo>
                  <a:pt x="4823" y="7919"/>
                  <a:pt x="4871" y="7823"/>
                  <a:pt x="4871" y="7716"/>
                </a:cubicBezTo>
                <a:cubicBezTo>
                  <a:pt x="4871" y="7609"/>
                  <a:pt x="4823" y="7526"/>
                  <a:pt x="4740" y="7466"/>
                </a:cubicBezTo>
                <a:lnTo>
                  <a:pt x="5835" y="5549"/>
                </a:lnTo>
                <a:cubicBezTo>
                  <a:pt x="5871" y="5561"/>
                  <a:pt x="5895" y="5561"/>
                  <a:pt x="5942" y="5561"/>
                </a:cubicBezTo>
                <a:cubicBezTo>
                  <a:pt x="6085" y="5561"/>
                  <a:pt x="6228" y="5454"/>
                  <a:pt x="6240" y="5311"/>
                </a:cubicBezTo>
                <a:close/>
                <a:moveTo>
                  <a:pt x="14205" y="5323"/>
                </a:moveTo>
                <a:cubicBezTo>
                  <a:pt x="14229" y="5466"/>
                  <a:pt x="14348" y="5573"/>
                  <a:pt x="14503" y="5573"/>
                </a:cubicBezTo>
                <a:cubicBezTo>
                  <a:pt x="14538" y="5573"/>
                  <a:pt x="14574" y="5561"/>
                  <a:pt x="14598" y="5561"/>
                </a:cubicBezTo>
                <a:lnTo>
                  <a:pt x="15705" y="7502"/>
                </a:lnTo>
                <a:cubicBezTo>
                  <a:pt x="15646" y="7550"/>
                  <a:pt x="15598" y="7633"/>
                  <a:pt x="15598" y="7740"/>
                </a:cubicBezTo>
                <a:cubicBezTo>
                  <a:pt x="15598" y="7835"/>
                  <a:pt x="15646" y="7919"/>
                  <a:pt x="15717" y="7978"/>
                </a:cubicBezTo>
                <a:lnTo>
                  <a:pt x="14574" y="9966"/>
                </a:lnTo>
                <a:cubicBezTo>
                  <a:pt x="14538" y="9955"/>
                  <a:pt x="14515" y="9955"/>
                  <a:pt x="14491" y="9955"/>
                </a:cubicBezTo>
                <a:cubicBezTo>
                  <a:pt x="14348" y="9955"/>
                  <a:pt x="14229" y="10038"/>
                  <a:pt x="14205" y="10157"/>
                </a:cubicBezTo>
                <a:lnTo>
                  <a:pt x="11955" y="10157"/>
                </a:lnTo>
                <a:cubicBezTo>
                  <a:pt x="11907" y="10038"/>
                  <a:pt x="11812" y="9955"/>
                  <a:pt x="11669" y="9955"/>
                </a:cubicBezTo>
                <a:cubicBezTo>
                  <a:pt x="11645" y="9955"/>
                  <a:pt x="11610" y="9955"/>
                  <a:pt x="11586" y="9966"/>
                </a:cubicBezTo>
                <a:lnTo>
                  <a:pt x="10419" y="7954"/>
                </a:lnTo>
                <a:cubicBezTo>
                  <a:pt x="10502" y="7895"/>
                  <a:pt x="10538" y="7823"/>
                  <a:pt x="10538" y="7716"/>
                </a:cubicBezTo>
                <a:cubicBezTo>
                  <a:pt x="10538" y="7633"/>
                  <a:pt x="10502" y="7550"/>
                  <a:pt x="10431" y="7502"/>
                </a:cubicBezTo>
                <a:lnTo>
                  <a:pt x="11550" y="5549"/>
                </a:lnTo>
                <a:cubicBezTo>
                  <a:pt x="11586" y="5561"/>
                  <a:pt x="11621" y="5573"/>
                  <a:pt x="11669" y="5573"/>
                </a:cubicBezTo>
                <a:cubicBezTo>
                  <a:pt x="11824" y="5573"/>
                  <a:pt x="11955" y="5466"/>
                  <a:pt x="11967" y="5323"/>
                </a:cubicBezTo>
                <a:close/>
                <a:moveTo>
                  <a:pt x="14503" y="1"/>
                </a:moveTo>
                <a:cubicBezTo>
                  <a:pt x="14336" y="1"/>
                  <a:pt x="14205" y="132"/>
                  <a:pt x="14205" y="299"/>
                </a:cubicBezTo>
                <a:cubicBezTo>
                  <a:pt x="14205" y="394"/>
                  <a:pt x="14265" y="489"/>
                  <a:pt x="14336" y="549"/>
                </a:cubicBezTo>
                <a:lnTo>
                  <a:pt x="13181" y="2525"/>
                </a:lnTo>
                <a:cubicBezTo>
                  <a:pt x="13145" y="2513"/>
                  <a:pt x="13098" y="2513"/>
                  <a:pt x="13074" y="2513"/>
                </a:cubicBezTo>
                <a:cubicBezTo>
                  <a:pt x="12907" y="2513"/>
                  <a:pt x="12776" y="2644"/>
                  <a:pt x="12776" y="2811"/>
                </a:cubicBezTo>
                <a:cubicBezTo>
                  <a:pt x="12776" y="2978"/>
                  <a:pt x="12907" y="3108"/>
                  <a:pt x="13074" y="3108"/>
                </a:cubicBezTo>
                <a:cubicBezTo>
                  <a:pt x="13110" y="3108"/>
                  <a:pt x="13145" y="3085"/>
                  <a:pt x="13181" y="3085"/>
                </a:cubicBezTo>
                <a:lnTo>
                  <a:pt x="14288" y="5037"/>
                </a:lnTo>
                <a:cubicBezTo>
                  <a:pt x="14229" y="5085"/>
                  <a:pt x="14193" y="5156"/>
                  <a:pt x="14193" y="5228"/>
                </a:cubicBezTo>
                <a:lnTo>
                  <a:pt x="11955" y="5228"/>
                </a:lnTo>
                <a:cubicBezTo>
                  <a:pt x="11919" y="5085"/>
                  <a:pt x="11812" y="4978"/>
                  <a:pt x="11657" y="4978"/>
                </a:cubicBezTo>
                <a:cubicBezTo>
                  <a:pt x="11490" y="4978"/>
                  <a:pt x="11360" y="5109"/>
                  <a:pt x="11360" y="5275"/>
                </a:cubicBezTo>
                <a:cubicBezTo>
                  <a:pt x="11360" y="5371"/>
                  <a:pt x="11407" y="5442"/>
                  <a:pt x="11467" y="5502"/>
                </a:cubicBezTo>
                <a:lnTo>
                  <a:pt x="10347" y="7454"/>
                </a:lnTo>
                <a:cubicBezTo>
                  <a:pt x="10324" y="7430"/>
                  <a:pt x="10276" y="7419"/>
                  <a:pt x="10228" y="7419"/>
                </a:cubicBezTo>
                <a:cubicBezTo>
                  <a:pt x="10181" y="7419"/>
                  <a:pt x="10157" y="7430"/>
                  <a:pt x="10121" y="7430"/>
                </a:cubicBezTo>
                <a:lnTo>
                  <a:pt x="9014" y="5502"/>
                </a:lnTo>
                <a:cubicBezTo>
                  <a:pt x="9085" y="5442"/>
                  <a:pt x="9133" y="5347"/>
                  <a:pt x="9133" y="5264"/>
                </a:cubicBezTo>
                <a:cubicBezTo>
                  <a:pt x="9133" y="5156"/>
                  <a:pt x="9085" y="5085"/>
                  <a:pt x="9014" y="5025"/>
                </a:cubicBezTo>
                <a:lnTo>
                  <a:pt x="10121" y="3085"/>
                </a:lnTo>
                <a:cubicBezTo>
                  <a:pt x="10157" y="3108"/>
                  <a:pt x="10181" y="3108"/>
                  <a:pt x="10228" y="3108"/>
                </a:cubicBezTo>
                <a:cubicBezTo>
                  <a:pt x="10395" y="3108"/>
                  <a:pt x="10526" y="2966"/>
                  <a:pt x="10526" y="2811"/>
                </a:cubicBezTo>
                <a:cubicBezTo>
                  <a:pt x="10526" y="2644"/>
                  <a:pt x="10395" y="2513"/>
                  <a:pt x="10228" y="2513"/>
                </a:cubicBezTo>
                <a:cubicBezTo>
                  <a:pt x="10205" y="2513"/>
                  <a:pt x="10157" y="2525"/>
                  <a:pt x="10121" y="2525"/>
                </a:cubicBezTo>
                <a:lnTo>
                  <a:pt x="8990" y="561"/>
                </a:lnTo>
                <a:cubicBezTo>
                  <a:pt x="9085" y="501"/>
                  <a:pt x="9133" y="406"/>
                  <a:pt x="9133" y="311"/>
                </a:cubicBezTo>
                <a:cubicBezTo>
                  <a:pt x="9133" y="144"/>
                  <a:pt x="8990" y="13"/>
                  <a:pt x="8835" y="13"/>
                </a:cubicBezTo>
                <a:cubicBezTo>
                  <a:pt x="8669" y="13"/>
                  <a:pt x="8538" y="144"/>
                  <a:pt x="8538" y="311"/>
                </a:cubicBezTo>
                <a:lnTo>
                  <a:pt x="6276" y="311"/>
                </a:lnTo>
                <a:cubicBezTo>
                  <a:pt x="6276" y="144"/>
                  <a:pt x="6133" y="13"/>
                  <a:pt x="5978" y="13"/>
                </a:cubicBezTo>
                <a:cubicBezTo>
                  <a:pt x="5811" y="13"/>
                  <a:pt x="5680" y="144"/>
                  <a:pt x="5680" y="311"/>
                </a:cubicBezTo>
                <a:cubicBezTo>
                  <a:pt x="5680" y="406"/>
                  <a:pt x="5740" y="501"/>
                  <a:pt x="5811" y="561"/>
                </a:cubicBezTo>
                <a:lnTo>
                  <a:pt x="4680" y="2525"/>
                </a:lnTo>
                <a:cubicBezTo>
                  <a:pt x="4644" y="2513"/>
                  <a:pt x="4621" y="2513"/>
                  <a:pt x="4585" y="2513"/>
                </a:cubicBezTo>
                <a:cubicBezTo>
                  <a:pt x="4442" y="2513"/>
                  <a:pt x="4311" y="2632"/>
                  <a:pt x="4287" y="2763"/>
                </a:cubicBezTo>
                <a:lnTo>
                  <a:pt x="1989" y="2763"/>
                </a:lnTo>
                <a:cubicBezTo>
                  <a:pt x="1965" y="2608"/>
                  <a:pt x="1835" y="2513"/>
                  <a:pt x="1692" y="2513"/>
                </a:cubicBezTo>
                <a:cubicBezTo>
                  <a:pt x="1525" y="2513"/>
                  <a:pt x="1394" y="2644"/>
                  <a:pt x="1394" y="2811"/>
                </a:cubicBezTo>
                <a:cubicBezTo>
                  <a:pt x="1394" y="2906"/>
                  <a:pt x="1430" y="3001"/>
                  <a:pt x="1513" y="3049"/>
                </a:cubicBezTo>
                <a:lnTo>
                  <a:pt x="394" y="4978"/>
                </a:lnTo>
                <a:cubicBezTo>
                  <a:pt x="358" y="4966"/>
                  <a:pt x="334" y="4966"/>
                  <a:pt x="299" y="4966"/>
                </a:cubicBezTo>
                <a:cubicBezTo>
                  <a:pt x="144" y="4966"/>
                  <a:pt x="1" y="5097"/>
                  <a:pt x="1" y="5264"/>
                </a:cubicBezTo>
                <a:cubicBezTo>
                  <a:pt x="1" y="5430"/>
                  <a:pt x="144" y="5561"/>
                  <a:pt x="299" y="5561"/>
                </a:cubicBezTo>
                <a:cubicBezTo>
                  <a:pt x="334" y="5561"/>
                  <a:pt x="358" y="5561"/>
                  <a:pt x="394" y="5549"/>
                </a:cubicBezTo>
                <a:lnTo>
                  <a:pt x="1513" y="7466"/>
                </a:lnTo>
                <a:cubicBezTo>
                  <a:pt x="1430" y="7526"/>
                  <a:pt x="1394" y="7597"/>
                  <a:pt x="1394" y="7704"/>
                </a:cubicBezTo>
                <a:cubicBezTo>
                  <a:pt x="1394" y="7871"/>
                  <a:pt x="1525" y="8002"/>
                  <a:pt x="1692" y="8002"/>
                </a:cubicBezTo>
                <a:cubicBezTo>
                  <a:pt x="1835" y="8002"/>
                  <a:pt x="1954" y="7895"/>
                  <a:pt x="1989" y="7764"/>
                </a:cubicBezTo>
                <a:lnTo>
                  <a:pt x="4311" y="7764"/>
                </a:lnTo>
                <a:cubicBezTo>
                  <a:pt x="4335" y="7895"/>
                  <a:pt x="4454" y="8002"/>
                  <a:pt x="4609" y="8002"/>
                </a:cubicBezTo>
                <a:cubicBezTo>
                  <a:pt x="4632" y="8002"/>
                  <a:pt x="4644" y="8002"/>
                  <a:pt x="4680" y="7990"/>
                </a:cubicBezTo>
                <a:lnTo>
                  <a:pt x="5823" y="9966"/>
                </a:lnTo>
                <a:cubicBezTo>
                  <a:pt x="5740" y="10026"/>
                  <a:pt x="5692" y="10109"/>
                  <a:pt x="5692" y="10217"/>
                </a:cubicBezTo>
                <a:cubicBezTo>
                  <a:pt x="5692" y="10383"/>
                  <a:pt x="5823" y="10514"/>
                  <a:pt x="5990" y="10514"/>
                </a:cubicBezTo>
                <a:cubicBezTo>
                  <a:pt x="6156" y="10514"/>
                  <a:pt x="6287" y="10383"/>
                  <a:pt x="6287" y="10217"/>
                </a:cubicBezTo>
                <a:lnTo>
                  <a:pt x="8550" y="10217"/>
                </a:lnTo>
                <a:cubicBezTo>
                  <a:pt x="8550" y="10383"/>
                  <a:pt x="8681" y="10514"/>
                  <a:pt x="8847" y="10514"/>
                </a:cubicBezTo>
                <a:cubicBezTo>
                  <a:pt x="9014" y="10514"/>
                  <a:pt x="9145" y="10383"/>
                  <a:pt x="9145" y="10217"/>
                </a:cubicBezTo>
                <a:cubicBezTo>
                  <a:pt x="9145" y="10109"/>
                  <a:pt x="9085" y="10026"/>
                  <a:pt x="9014" y="9966"/>
                </a:cubicBezTo>
                <a:lnTo>
                  <a:pt x="10157" y="7990"/>
                </a:lnTo>
                <a:cubicBezTo>
                  <a:pt x="10181" y="8002"/>
                  <a:pt x="10217" y="8002"/>
                  <a:pt x="10240" y="8002"/>
                </a:cubicBezTo>
                <a:cubicBezTo>
                  <a:pt x="10288" y="8002"/>
                  <a:pt x="10324" y="7990"/>
                  <a:pt x="10347" y="7990"/>
                </a:cubicBezTo>
                <a:lnTo>
                  <a:pt x="11514" y="9978"/>
                </a:lnTo>
                <a:cubicBezTo>
                  <a:pt x="11431" y="10038"/>
                  <a:pt x="11395" y="10133"/>
                  <a:pt x="11395" y="10217"/>
                </a:cubicBezTo>
                <a:cubicBezTo>
                  <a:pt x="11395" y="10383"/>
                  <a:pt x="11526" y="10514"/>
                  <a:pt x="11693" y="10514"/>
                </a:cubicBezTo>
                <a:cubicBezTo>
                  <a:pt x="11848" y="10514"/>
                  <a:pt x="11991" y="10383"/>
                  <a:pt x="11991" y="10217"/>
                </a:cubicBezTo>
                <a:lnTo>
                  <a:pt x="14205" y="10217"/>
                </a:lnTo>
                <a:cubicBezTo>
                  <a:pt x="14205" y="10383"/>
                  <a:pt x="14336" y="10514"/>
                  <a:pt x="14503" y="10514"/>
                </a:cubicBezTo>
                <a:cubicBezTo>
                  <a:pt x="14669" y="10514"/>
                  <a:pt x="14800" y="10383"/>
                  <a:pt x="14800" y="10217"/>
                </a:cubicBezTo>
                <a:cubicBezTo>
                  <a:pt x="14800" y="10109"/>
                  <a:pt x="14753" y="10026"/>
                  <a:pt x="14669" y="9966"/>
                </a:cubicBezTo>
                <a:lnTo>
                  <a:pt x="15812" y="7966"/>
                </a:lnTo>
                <a:cubicBezTo>
                  <a:pt x="15836" y="7990"/>
                  <a:pt x="15872" y="7990"/>
                  <a:pt x="15920" y="7990"/>
                </a:cubicBezTo>
                <a:cubicBezTo>
                  <a:pt x="16074" y="7990"/>
                  <a:pt x="16217" y="7847"/>
                  <a:pt x="16217" y="7692"/>
                </a:cubicBezTo>
                <a:cubicBezTo>
                  <a:pt x="16217" y="7526"/>
                  <a:pt x="16074" y="7395"/>
                  <a:pt x="15920" y="7395"/>
                </a:cubicBezTo>
                <a:cubicBezTo>
                  <a:pt x="15872" y="7395"/>
                  <a:pt x="15836" y="7407"/>
                  <a:pt x="15812" y="7407"/>
                </a:cubicBezTo>
                <a:lnTo>
                  <a:pt x="14693" y="5466"/>
                </a:lnTo>
                <a:cubicBezTo>
                  <a:pt x="14753" y="5430"/>
                  <a:pt x="14789" y="5371"/>
                  <a:pt x="14800" y="5287"/>
                </a:cubicBezTo>
                <a:lnTo>
                  <a:pt x="17075" y="5287"/>
                </a:lnTo>
                <a:cubicBezTo>
                  <a:pt x="17110" y="5442"/>
                  <a:pt x="17229" y="5549"/>
                  <a:pt x="17372" y="5549"/>
                </a:cubicBezTo>
                <a:cubicBezTo>
                  <a:pt x="17539" y="5549"/>
                  <a:pt x="17670" y="5406"/>
                  <a:pt x="17670" y="5252"/>
                </a:cubicBezTo>
                <a:cubicBezTo>
                  <a:pt x="17670" y="5144"/>
                  <a:pt x="17622" y="5049"/>
                  <a:pt x="17539" y="4990"/>
                </a:cubicBezTo>
                <a:lnTo>
                  <a:pt x="18634" y="3073"/>
                </a:lnTo>
                <a:cubicBezTo>
                  <a:pt x="18801" y="3073"/>
                  <a:pt x="18932" y="2942"/>
                  <a:pt x="18932" y="2775"/>
                </a:cubicBezTo>
                <a:cubicBezTo>
                  <a:pt x="18932" y="2644"/>
                  <a:pt x="18801" y="2513"/>
                  <a:pt x="18634" y="2513"/>
                </a:cubicBezTo>
                <a:lnTo>
                  <a:pt x="17503" y="561"/>
                </a:lnTo>
                <a:cubicBezTo>
                  <a:pt x="17598" y="501"/>
                  <a:pt x="17658" y="406"/>
                  <a:pt x="17658" y="299"/>
                </a:cubicBezTo>
                <a:cubicBezTo>
                  <a:pt x="17658" y="132"/>
                  <a:pt x="17527" y="1"/>
                  <a:pt x="17360" y="1"/>
                </a:cubicBezTo>
                <a:cubicBezTo>
                  <a:pt x="17194" y="1"/>
                  <a:pt x="17063" y="132"/>
                  <a:pt x="17063" y="299"/>
                </a:cubicBezTo>
                <a:lnTo>
                  <a:pt x="14800" y="299"/>
                </a:lnTo>
                <a:cubicBezTo>
                  <a:pt x="14800" y="132"/>
                  <a:pt x="14669" y="1"/>
                  <a:pt x="145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3"/>
          <p:cNvSpPr/>
          <p:nvPr/>
        </p:nvSpPr>
        <p:spPr>
          <a:xfrm>
            <a:off x="1178648" y="701614"/>
            <a:ext cx="857702" cy="774766"/>
          </a:xfrm>
          <a:custGeom>
            <a:avLst/>
            <a:gdLst/>
            <a:ahLst/>
            <a:cxnLst/>
            <a:rect l="l" t="t" r="r" b="b"/>
            <a:pathLst>
              <a:path w="6144" h="5550" extrusionOk="0">
                <a:moveTo>
                  <a:pt x="4239" y="358"/>
                </a:moveTo>
                <a:cubicBezTo>
                  <a:pt x="4263" y="501"/>
                  <a:pt x="4382" y="608"/>
                  <a:pt x="4536" y="608"/>
                </a:cubicBezTo>
                <a:cubicBezTo>
                  <a:pt x="4560" y="608"/>
                  <a:pt x="4596" y="608"/>
                  <a:pt x="4620" y="596"/>
                </a:cubicBezTo>
                <a:lnTo>
                  <a:pt x="5727" y="2501"/>
                </a:lnTo>
                <a:cubicBezTo>
                  <a:pt x="5620" y="2549"/>
                  <a:pt x="5560" y="2644"/>
                  <a:pt x="5560" y="2763"/>
                </a:cubicBezTo>
                <a:cubicBezTo>
                  <a:pt x="5560" y="2882"/>
                  <a:pt x="5632" y="2989"/>
                  <a:pt x="5727" y="3037"/>
                </a:cubicBezTo>
                <a:lnTo>
                  <a:pt x="4584" y="4990"/>
                </a:lnTo>
                <a:cubicBezTo>
                  <a:pt x="4560" y="4990"/>
                  <a:pt x="4536" y="4966"/>
                  <a:pt x="4501" y="4966"/>
                </a:cubicBezTo>
                <a:cubicBezTo>
                  <a:pt x="4370" y="4966"/>
                  <a:pt x="4251" y="5061"/>
                  <a:pt x="4227" y="5180"/>
                </a:cubicBezTo>
                <a:lnTo>
                  <a:pt x="1953" y="5180"/>
                </a:lnTo>
                <a:cubicBezTo>
                  <a:pt x="1917" y="5061"/>
                  <a:pt x="1810" y="4966"/>
                  <a:pt x="1679" y="4966"/>
                </a:cubicBezTo>
                <a:cubicBezTo>
                  <a:pt x="1631" y="4966"/>
                  <a:pt x="1596" y="4990"/>
                  <a:pt x="1572" y="4990"/>
                </a:cubicBezTo>
                <a:lnTo>
                  <a:pt x="429" y="3013"/>
                </a:lnTo>
                <a:cubicBezTo>
                  <a:pt x="512" y="2954"/>
                  <a:pt x="572" y="2858"/>
                  <a:pt x="572" y="2751"/>
                </a:cubicBezTo>
                <a:cubicBezTo>
                  <a:pt x="572" y="2644"/>
                  <a:pt x="512" y="2561"/>
                  <a:pt x="441" y="2501"/>
                </a:cubicBezTo>
                <a:lnTo>
                  <a:pt x="1560" y="584"/>
                </a:lnTo>
                <a:cubicBezTo>
                  <a:pt x="1596" y="596"/>
                  <a:pt x="1643" y="608"/>
                  <a:pt x="1691" y="608"/>
                </a:cubicBezTo>
                <a:cubicBezTo>
                  <a:pt x="1834" y="608"/>
                  <a:pt x="1977" y="501"/>
                  <a:pt x="1989" y="358"/>
                </a:cubicBezTo>
                <a:close/>
                <a:moveTo>
                  <a:pt x="1691" y="1"/>
                </a:moveTo>
                <a:cubicBezTo>
                  <a:pt x="1524" y="1"/>
                  <a:pt x="1393" y="132"/>
                  <a:pt x="1393" y="299"/>
                </a:cubicBezTo>
                <a:cubicBezTo>
                  <a:pt x="1393" y="394"/>
                  <a:pt x="1429" y="465"/>
                  <a:pt x="1488" y="525"/>
                </a:cubicBezTo>
                <a:lnTo>
                  <a:pt x="369" y="2454"/>
                </a:lnTo>
                <a:cubicBezTo>
                  <a:pt x="334" y="2454"/>
                  <a:pt x="322" y="2442"/>
                  <a:pt x="298" y="2442"/>
                </a:cubicBezTo>
                <a:cubicBezTo>
                  <a:pt x="131" y="2442"/>
                  <a:pt x="0" y="2573"/>
                  <a:pt x="0" y="2739"/>
                </a:cubicBezTo>
                <a:cubicBezTo>
                  <a:pt x="0" y="2906"/>
                  <a:pt x="131" y="3037"/>
                  <a:pt x="298" y="3037"/>
                </a:cubicBezTo>
                <a:cubicBezTo>
                  <a:pt x="322" y="3037"/>
                  <a:pt x="334" y="3037"/>
                  <a:pt x="369" y="3025"/>
                </a:cubicBezTo>
                <a:lnTo>
                  <a:pt x="1512" y="5013"/>
                </a:lnTo>
                <a:cubicBezTo>
                  <a:pt x="1441" y="5073"/>
                  <a:pt x="1393" y="5144"/>
                  <a:pt x="1393" y="5252"/>
                </a:cubicBezTo>
                <a:cubicBezTo>
                  <a:pt x="1393" y="5418"/>
                  <a:pt x="1524" y="5549"/>
                  <a:pt x="1691" y="5549"/>
                </a:cubicBezTo>
                <a:cubicBezTo>
                  <a:pt x="1858" y="5549"/>
                  <a:pt x="1989" y="5418"/>
                  <a:pt x="1989" y="5252"/>
                </a:cubicBezTo>
                <a:lnTo>
                  <a:pt x="4227" y="5252"/>
                </a:lnTo>
                <a:cubicBezTo>
                  <a:pt x="4227" y="5418"/>
                  <a:pt x="4358" y="5549"/>
                  <a:pt x="4525" y="5549"/>
                </a:cubicBezTo>
                <a:cubicBezTo>
                  <a:pt x="4679" y="5549"/>
                  <a:pt x="4822" y="5418"/>
                  <a:pt x="4822" y="5252"/>
                </a:cubicBezTo>
                <a:cubicBezTo>
                  <a:pt x="4822" y="5144"/>
                  <a:pt x="4763" y="5049"/>
                  <a:pt x="4667" y="5001"/>
                </a:cubicBezTo>
                <a:lnTo>
                  <a:pt x="5799" y="3049"/>
                </a:lnTo>
                <a:lnTo>
                  <a:pt x="5846" y="3049"/>
                </a:lnTo>
                <a:cubicBezTo>
                  <a:pt x="6013" y="3049"/>
                  <a:pt x="6144" y="2918"/>
                  <a:pt x="6144" y="2751"/>
                </a:cubicBezTo>
                <a:cubicBezTo>
                  <a:pt x="6144" y="2608"/>
                  <a:pt x="6013" y="2477"/>
                  <a:pt x="5846" y="2477"/>
                </a:cubicBezTo>
                <a:lnTo>
                  <a:pt x="5810" y="2477"/>
                </a:lnTo>
                <a:lnTo>
                  <a:pt x="4703" y="549"/>
                </a:lnTo>
                <a:cubicBezTo>
                  <a:pt x="4775" y="489"/>
                  <a:pt x="4834" y="406"/>
                  <a:pt x="4834" y="299"/>
                </a:cubicBezTo>
                <a:cubicBezTo>
                  <a:pt x="4834" y="132"/>
                  <a:pt x="4703" y="1"/>
                  <a:pt x="4536" y="1"/>
                </a:cubicBezTo>
                <a:cubicBezTo>
                  <a:pt x="4382" y="1"/>
                  <a:pt x="4251" y="108"/>
                  <a:pt x="4239" y="251"/>
                </a:cubicBezTo>
                <a:lnTo>
                  <a:pt x="1989" y="251"/>
                </a:lnTo>
                <a:cubicBezTo>
                  <a:pt x="1965" y="108"/>
                  <a:pt x="1846" y="1"/>
                  <a:pt x="169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43"/>
          <p:cNvSpPr/>
          <p:nvPr/>
        </p:nvSpPr>
        <p:spPr>
          <a:xfrm>
            <a:off x="294488" y="1591334"/>
            <a:ext cx="1007121" cy="233382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43"/>
          <p:cNvSpPr/>
          <p:nvPr/>
        </p:nvSpPr>
        <p:spPr>
          <a:xfrm>
            <a:off x="8026785" y="2709199"/>
            <a:ext cx="716325" cy="144352"/>
          </a:xfrm>
          <a:custGeom>
            <a:avLst/>
            <a:gdLst/>
            <a:ahLst/>
            <a:cxnLst/>
            <a:rect l="l" t="t" r="r" b="b"/>
            <a:pathLst>
              <a:path w="18182" h="3664" extrusionOk="0">
                <a:moveTo>
                  <a:pt x="5986" y="1"/>
                </a:moveTo>
                <a:cubicBezTo>
                  <a:pt x="5760" y="1"/>
                  <a:pt x="5535" y="15"/>
                  <a:pt x="5310" y="44"/>
                </a:cubicBezTo>
                <a:cubicBezTo>
                  <a:pt x="3239" y="318"/>
                  <a:pt x="1346" y="1711"/>
                  <a:pt x="0" y="3664"/>
                </a:cubicBezTo>
                <a:lnTo>
                  <a:pt x="18181" y="3664"/>
                </a:lnTo>
                <a:cubicBezTo>
                  <a:pt x="17514" y="2878"/>
                  <a:pt x="16621" y="2366"/>
                  <a:pt x="15716" y="2247"/>
                </a:cubicBezTo>
                <a:cubicBezTo>
                  <a:pt x="15503" y="2214"/>
                  <a:pt x="15288" y="2198"/>
                  <a:pt x="15073" y="2198"/>
                </a:cubicBezTo>
                <a:cubicBezTo>
                  <a:pt x="13796" y="2198"/>
                  <a:pt x="12503" y="2752"/>
                  <a:pt x="11454" y="3628"/>
                </a:cubicBezTo>
                <a:cubicBezTo>
                  <a:pt x="10354" y="1331"/>
                  <a:pt x="8160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1239;p43"/>
          <p:cNvSpPr/>
          <p:nvPr/>
        </p:nvSpPr>
        <p:spPr>
          <a:xfrm>
            <a:off x="2504795" y="4339096"/>
            <a:ext cx="622850" cy="144351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4" name="Google Shape;1244;p44"/>
          <p:cNvGrpSpPr/>
          <p:nvPr/>
        </p:nvGrpSpPr>
        <p:grpSpPr>
          <a:xfrm>
            <a:off x="462332" y="3447147"/>
            <a:ext cx="400682" cy="825896"/>
            <a:chOff x="6863489" y="2977772"/>
            <a:chExt cx="554577" cy="1143108"/>
          </a:xfrm>
        </p:grpSpPr>
        <p:sp>
          <p:nvSpPr>
            <p:cNvPr id="1245" name="Google Shape;1245;p44"/>
            <p:cNvSpPr/>
            <p:nvPr/>
          </p:nvSpPr>
          <p:spPr>
            <a:xfrm>
              <a:off x="7125477" y="3041278"/>
              <a:ext cx="114636" cy="342868"/>
            </a:xfrm>
            <a:custGeom>
              <a:avLst/>
              <a:gdLst/>
              <a:ahLst/>
              <a:cxnLst/>
              <a:rect l="l" t="t" r="r" b="b"/>
              <a:pathLst>
                <a:path w="1787" h="5345" extrusionOk="0">
                  <a:moveTo>
                    <a:pt x="881" y="0"/>
                  </a:moveTo>
                  <a:cubicBezTo>
                    <a:pt x="849" y="0"/>
                    <a:pt x="818" y="3"/>
                    <a:pt x="786" y="10"/>
                  </a:cubicBezTo>
                  <a:cubicBezTo>
                    <a:pt x="488" y="93"/>
                    <a:pt x="357" y="451"/>
                    <a:pt x="298" y="760"/>
                  </a:cubicBezTo>
                  <a:cubicBezTo>
                    <a:pt x="0" y="2260"/>
                    <a:pt x="24" y="3844"/>
                    <a:pt x="381" y="5344"/>
                  </a:cubicBezTo>
                  <a:cubicBezTo>
                    <a:pt x="1429" y="4261"/>
                    <a:pt x="1786" y="2558"/>
                    <a:pt x="1584" y="939"/>
                  </a:cubicBezTo>
                  <a:cubicBezTo>
                    <a:pt x="1560" y="713"/>
                    <a:pt x="1512" y="474"/>
                    <a:pt x="1381" y="284"/>
                  </a:cubicBezTo>
                  <a:cubicBezTo>
                    <a:pt x="1269" y="120"/>
                    <a:pt x="1077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6863489" y="2977772"/>
              <a:ext cx="554577" cy="1143108"/>
            </a:xfrm>
            <a:custGeom>
              <a:avLst/>
              <a:gdLst/>
              <a:ahLst/>
              <a:cxnLst/>
              <a:rect l="l" t="t" r="r" b="b"/>
              <a:pathLst>
                <a:path w="8645" h="17820" extrusionOk="0">
                  <a:moveTo>
                    <a:pt x="1525" y="1"/>
                  </a:moveTo>
                  <a:cubicBezTo>
                    <a:pt x="1393" y="1"/>
                    <a:pt x="1263" y="33"/>
                    <a:pt x="1143" y="107"/>
                  </a:cubicBezTo>
                  <a:cubicBezTo>
                    <a:pt x="715" y="393"/>
                    <a:pt x="774" y="1048"/>
                    <a:pt x="965" y="1536"/>
                  </a:cubicBezTo>
                  <a:cubicBezTo>
                    <a:pt x="1370" y="2607"/>
                    <a:pt x="2084" y="3548"/>
                    <a:pt x="3322" y="4191"/>
                  </a:cubicBezTo>
                  <a:cubicBezTo>
                    <a:pt x="3584" y="4870"/>
                    <a:pt x="3846" y="5572"/>
                    <a:pt x="4084" y="6275"/>
                  </a:cubicBezTo>
                  <a:cubicBezTo>
                    <a:pt x="3441" y="5441"/>
                    <a:pt x="2560" y="4786"/>
                    <a:pt x="1584" y="4441"/>
                  </a:cubicBezTo>
                  <a:cubicBezTo>
                    <a:pt x="1399" y="4379"/>
                    <a:pt x="1195" y="4333"/>
                    <a:pt x="1001" y="4333"/>
                  </a:cubicBezTo>
                  <a:cubicBezTo>
                    <a:pt x="784" y="4333"/>
                    <a:pt x="580" y="4391"/>
                    <a:pt x="429" y="4548"/>
                  </a:cubicBezTo>
                  <a:cubicBezTo>
                    <a:pt x="227" y="4774"/>
                    <a:pt x="227" y="5132"/>
                    <a:pt x="358" y="5394"/>
                  </a:cubicBezTo>
                  <a:cubicBezTo>
                    <a:pt x="488" y="5667"/>
                    <a:pt x="727" y="5858"/>
                    <a:pt x="989" y="6036"/>
                  </a:cubicBezTo>
                  <a:cubicBezTo>
                    <a:pt x="1846" y="6644"/>
                    <a:pt x="2894" y="7013"/>
                    <a:pt x="4322" y="7049"/>
                  </a:cubicBezTo>
                  <a:cubicBezTo>
                    <a:pt x="4560" y="7822"/>
                    <a:pt x="4775" y="8596"/>
                    <a:pt x="4989" y="9370"/>
                  </a:cubicBezTo>
                  <a:cubicBezTo>
                    <a:pt x="4179" y="8251"/>
                    <a:pt x="2905" y="7477"/>
                    <a:pt x="1548" y="7299"/>
                  </a:cubicBezTo>
                  <a:cubicBezTo>
                    <a:pt x="1422" y="7281"/>
                    <a:pt x="1297" y="7270"/>
                    <a:pt x="1174" y="7270"/>
                  </a:cubicBezTo>
                  <a:cubicBezTo>
                    <a:pt x="960" y="7270"/>
                    <a:pt x="752" y="7303"/>
                    <a:pt x="548" y="7394"/>
                  </a:cubicBezTo>
                  <a:cubicBezTo>
                    <a:pt x="238" y="7537"/>
                    <a:pt x="0" y="7870"/>
                    <a:pt x="60" y="8192"/>
                  </a:cubicBezTo>
                  <a:cubicBezTo>
                    <a:pt x="119" y="8608"/>
                    <a:pt x="584" y="8834"/>
                    <a:pt x="989" y="8989"/>
                  </a:cubicBezTo>
                  <a:cubicBezTo>
                    <a:pt x="2203" y="9418"/>
                    <a:pt x="3489" y="9668"/>
                    <a:pt x="5120" y="9799"/>
                  </a:cubicBezTo>
                  <a:cubicBezTo>
                    <a:pt x="5394" y="10847"/>
                    <a:pt x="5608" y="11906"/>
                    <a:pt x="5822" y="12954"/>
                  </a:cubicBezTo>
                  <a:cubicBezTo>
                    <a:pt x="5477" y="12454"/>
                    <a:pt x="5108" y="11966"/>
                    <a:pt x="4644" y="11549"/>
                  </a:cubicBezTo>
                  <a:cubicBezTo>
                    <a:pt x="4037" y="10989"/>
                    <a:pt x="3275" y="10597"/>
                    <a:pt x="2453" y="10549"/>
                  </a:cubicBezTo>
                  <a:cubicBezTo>
                    <a:pt x="2403" y="10544"/>
                    <a:pt x="2353" y="10542"/>
                    <a:pt x="2303" y="10542"/>
                  </a:cubicBezTo>
                  <a:cubicBezTo>
                    <a:pt x="2089" y="10542"/>
                    <a:pt x="1872" y="10586"/>
                    <a:pt x="1679" y="10692"/>
                  </a:cubicBezTo>
                  <a:cubicBezTo>
                    <a:pt x="1441" y="10811"/>
                    <a:pt x="1262" y="11049"/>
                    <a:pt x="1250" y="11323"/>
                  </a:cubicBezTo>
                  <a:cubicBezTo>
                    <a:pt x="1239" y="11787"/>
                    <a:pt x="1703" y="12109"/>
                    <a:pt x="2096" y="12299"/>
                  </a:cubicBezTo>
                  <a:cubicBezTo>
                    <a:pt x="3310" y="12918"/>
                    <a:pt x="4584" y="13371"/>
                    <a:pt x="5894" y="13454"/>
                  </a:cubicBezTo>
                  <a:cubicBezTo>
                    <a:pt x="5953" y="13787"/>
                    <a:pt x="6013" y="14133"/>
                    <a:pt x="6061" y="14466"/>
                  </a:cubicBezTo>
                  <a:cubicBezTo>
                    <a:pt x="6227" y="15538"/>
                    <a:pt x="6346" y="16609"/>
                    <a:pt x="6430" y="17681"/>
                  </a:cubicBezTo>
                  <a:cubicBezTo>
                    <a:pt x="6436" y="17772"/>
                    <a:pt x="6516" y="17819"/>
                    <a:pt x="6591" y="17819"/>
                  </a:cubicBezTo>
                  <a:cubicBezTo>
                    <a:pt x="6664" y="17819"/>
                    <a:pt x="6733" y="17774"/>
                    <a:pt x="6727" y="17681"/>
                  </a:cubicBezTo>
                  <a:cubicBezTo>
                    <a:pt x="6561" y="15835"/>
                    <a:pt x="6311" y="13990"/>
                    <a:pt x="5942" y="12156"/>
                  </a:cubicBezTo>
                  <a:cubicBezTo>
                    <a:pt x="7156" y="11513"/>
                    <a:pt x="7989" y="10382"/>
                    <a:pt x="8466" y="9108"/>
                  </a:cubicBezTo>
                  <a:cubicBezTo>
                    <a:pt x="8573" y="8823"/>
                    <a:pt x="8644" y="8465"/>
                    <a:pt x="8454" y="8239"/>
                  </a:cubicBezTo>
                  <a:cubicBezTo>
                    <a:pt x="8360" y="8137"/>
                    <a:pt x="8204" y="8083"/>
                    <a:pt x="8041" y="8083"/>
                  </a:cubicBezTo>
                  <a:cubicBezTo>
                    <a:pt x="7976" y="8083"/>
                    <a:pt x="7910" y="8091"/>
                    <a:pt x="7847" y="8108"/>
                  </a:cubicBezTo>
                  <a:cubicBezTo>
                    <a:pt x="7620" y="8168"/>
                    <a:pt x="7442" y="8311"/>
                    <a:pt x="7275" y="8465"/>
                  </a:cubicBezTo>
                  <a:cubicBezTo>
                    <a:pt x="6418" y="9251"/>
                    <a:pt x="5894" y="10382"/>
                    <a:pt x="5822" y="11549"/>
                  </a:cubicBezTo>
                  <a:cubicBezTo>
                    <a:pt x="5632" y="10632"/>
                    <a:pt x="5406" y="9739"/>
                    <a:pt x="5168" y="8846"/>
                  </a:cubicBezTo>
                  <a:cubicBezTo>
                    <a:pt x="6644" y="8346"/>
                    <a:pt x="7454" y="6894"/>
                    <a:pt x="7716" y="5334"/>
                  </a:cubicBezTo>
                  <a:cubicBezTo>
                    <a:pt x="7775" y="4953"/>
                    <a:pt x="7739" y="4441"/>
                    <a:pt x="7370" y="4274"/>
                  </a:cubicBezTo>
                  <a:cubicBezTo>
                    <a:pt x="7304" y="4248"/>
                    <a:pt x="7235" y="4236"/>
                    <a:pt x="7165" y="4236"/>
                  </a:cubicBezTo>
                  <a:cubicBezTo>
                    <a:pt x="6984" y="4236"/>
                    <a:pt x="6798" y="4314"/>
                    <a:pt x="6644" y="4417"/>
                  </a:cubicBezTo>
                  <a:cubicBezTo>
                    <a:pt x="5942" y="4846"/>
                    <a:pt x="5489" y="5620"/>
                    <a:pt x="5287" y="6406"/>
                  </a:cubicBezTo>
                  <a:cubicBezTo>
                    <a:pt x="5108" y="7120"/>
                    <a:pt x="5096" y="7846"/>
                    <a:pt x="5096" y="8596"/>
                  </a:cubicBezTo>
                  <a:cubicBezTo>
                    <a:pt x="4894" y="7894"/>
                    <a:pt x="4691" y="7215"/>
                    <a:pt x="4465" y="6525"/>
                  </a:cubicBezTo>
                  <a:cubicBezTo>
                    <a:pt x="4203" y="5703"/>
                    <a:pt x="3906" y="4893"/>
                    <a:pt x="3584" y="4084"/>
                  </a:cubicBezTo>
                  <a:cubicBezTo>
                    <a:pt x="3822" y="2810"/>
                    <a:pt x="3429" y="1417"/>
                    <a:pt x="2513" y="500"/>
                  </a:cubicBezTo>
                  <a:cubicBezTo>
                    <a:pt x="2252" y="231"/>
                    <a:pt x="1879" y="1"/>
                    <a:pt x="15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7" name="Google Shape;1247;p44"/>
          <p:cNvSpPr/>
          <p:nvPr/>
        </p:nvSpPr>
        <p:spPr>
          <a:xfrm>
            <a:off x="3405690" y="3559649"/>
            <a:ext cx="524255" cy="1179370"/>
          </a:xfrm>
          <a:custGeom>
            <a:avLst/>
            <a:gdLst/>
            <a:ahLst/>
            <a:cxnLst/>
            <a:rect l="l" t="t" r="r" b="b"/>
            <a:pathLst>
              <a:path w="11312" h="25449" extrusionOk="0">
                <a:moveTo>
                  <a:pt x="10726" y="0"/>
                </a:moveTo>
                <a:cubicBezTo>
                  <a:pt x="10611" y="0"/>
                  <a:pt x="10491" y="25"/>
                  <a:pt x="10383" y="65"/>
                </a:cubicBezTo>
                <a:cubicBezTo>
                  <a:pt x="9633" y="279"/>
                  <a:pt x="8990" y="803"/>
                  <a:pt x="8549" y="1434"/>
                </a:cubicBezTo>
                <a:cubicBezTo>
                  <a:pt x="8156" y="1946"/>
                  <a:pt x="7906" y="2565"/>
                  <a:pt x="7716" y="3184"/>
                </a:cubicBezTo>
                <a:cubicBezTo>
                  <a:pt x="7418" y="3613"/>
                  <a:pt x="7132" y="4065"/>
                  <a:pt x="6858" y="4506"/>
                </a:cubicBezTo>
                <a:cubicBezTo>
                  <a:pt x="7013" y="3732"/>
                  <a:pt x="7061" y="2934"/>
                  <a:pt x="6751" y="2220"/>
                </a:cubicBezTo>
                <a:cubicBezTo>
                  <a:pt x="6668" y="2053"/>
                  <a:pt x="6585" y="1886"/>
                  <a:pt x="6454" y="1767"/>
                </a:cubicBezTo>
                <a:cubicBezTo>
                  <a:pt x="6349" y="1680"/>
                  <a:pt x="6219" y="1625"/>
                  <a:pt x="6087" y="1625"/>
                </a:cubicBezTo>
                <a:cubicBezTo>
                  <a:pt x="6038" y="1625"/>
                  <a:pt x="5989" y="1632"/>
                  <a:pt x="5942" y="1648"/>
                </a:cubicBezTo>
                <a:cubicBezTo>
                  <a:pt x="5680" y="1731"/>
                  <a:pt x="5572" y="2041"/>
                  <a:pt x="5513" y="2303"/>
                </a:cubicBezTo>
                <a:cubicBezTo>
                  <a:pt x="5334" y="3196"/>
                  <a:pt x="5513" y="4136"/>
                  <a:pt x="6573" y="5006"/>
                </a:cubicBezTo>
                <a:cubicBezTo>
                  <a:pt x="6227" y="5601"/>
                  <a:pt x="5918" y="6196"/>
                  <a:pt x="5596" y="6803"/>
                </a:cubicBezTo>
                <a:cubicBezTo>
                  <a:pt x="5739" y="5970"/>
                  <a:pt x="5561" y="5089"/>
                  <a:pt x="5108" y="4386"/>
                </a:cubicBezTo>
                <a:cubicBezTo>
                  <a:pt x="5001" y="4244"/>
                  <a:pt x="4906" y="4089"/>
                  <a:pt x="4739" y="3994"/>
                </a:cubicBezTo>
                <a:cubicBezTo>
                  <a:pt x="4643" y="3927"/>
                  <a:pt x="4528" y="3888"/>
                  <a:pt x="4415" y="3888"/>
                </a:cubicBezTo>
                <a:cubicBezTo>
                  <a:pt x="4347" y="3888"/>
                  <a:pt x="4278" y="3902"/>
                  <a:pt x="4215" y="3934"/>
                </a:cubicBezTo>
                <a:cubicBezTo>
                  <a:pt x="3953" y="4053"/>
                  <a:pt x="3858" y="4386"/>
                  <a:pt x="3858" y="4684"/>
                </a:cubicBezTo>
                <a:cubicBezTo>
                  <a:pt x="3846" y="5637"/>
                  <a:pt x="4263" y="6589"/>
                  <a:pt x="5346" y="7339"/>
                </a:cubicBezTo>
                <a:cubicBezTo>
                  <a:pt x="5061" y="7946"/>
                  <a:pt x="4787" y="8554"/>
                  <a:pt x="4525" y="9185"/>
                </a:cubicBezTo>
                <a:cubicBezTo>
                  <a:pt x="4560" y="8732"/>
                  <a:pt x="4560" y="8280"/>
                  <a:pt x="4453" y="7839"/>
                </a:cubicBezTo>
                <a:cubicBezTo>
                  <a:pt x="4310" y="7149"/>
                  <a:pt x="3918" y="6458"/>
                  <a:pt x="3310" y="6101"/>
                </a:cubicBezTo>
                <a:cubicBezTo>
                  <a:pt x="3192" y="6042"/>
                  <a:pt x="3063" y="5983"/>
                  <a:pt x="2938" y="5983"/>
                </a:cubicBezTo>
                <a:cubicBezTo>
                  <a:pt x="2886" y="5983"/>
                  <a:pt x="2835" y="5993"/>
                  <a:pt x="2786" y="6018"/>
                </a:cubicBezTo>
                <a:cubicBezTo>
                  <a:pt x="2596" y="6101"/>
                  <a:pt x="2536" y="6375"/>
                  <a:pt x="2524" y="6577"/>
                </a:cubicBezTo>
                <a:cubicBezTo>
                  <a:pt x="2465" y="7780"/>
                  <a:pt x="3001" y="8994"/>
                  <a:pt x="4263" y="9851"/>
                </a:cubicBezTo>
                <a:cubicBezTo>
                  <a:pt x="4084" y="10304"/>
                  <a:pt x="3918" y="10756"/>
                  <a:pt x="3775" y="11221"/>
                </a:cubicBezTo>
                <a:cubicBezTo>
                  <a:pt x="3679" y="11471"/>
                  <a:pt x="3608" y="11733"/>
                  <a:pt x="3513" y="11983"/>
                </a:cubicBezTo>
                <a:cubicBezTo>
                  <a:pt x="3429" y="10875"/>
                  <a:pt x="2775" y="9840"/>
                  <a:pt x="1810" y="9304"/>
                </a:cubicBezTo>
                <a:cubicBezTo>
                  <a:pt x="1617" y="9202"/>
                  <a:pt x="1415" y="9118"/>
                  <a:pt x="1211" y="9118"/>
                </a:cubicBezTo>
                <a:cubicBezTo>
                  <a:pt x="1177" y="9118"/>
                  <a:pt x="1142" y="9120"/>
                  <a:pt x="1108" y="9125"/>
                </a:cubicBezTo>
                <a:cubicBezTo>
                  <a:pt x="774" y="9173"/>
                  <a:pt x="512" y="9470"/>
                  <a:pt x="453" y="9780"/>
                </a:cubicBezTo>
                <a:cubicBezTo>
                  <a:pt x="381" y="10101"/>
                  <a:pt x="477" y="10447"/>
                  <a:pt x="655" y="10721"/>
                </a:cubicBezTo>
                <a:cubicBezTo>
                  <a:pt x="834" y="10994"/>
                  <a:pt x="1108" y="11209"/>
                  <a:pt x="1370" y="11399"/>
                </a:cubicBezTo>
                <a:cubicBezTo>
                  <a:pt x="1846" y="11745"/>
                  <a:pt x="2370" y="12006"/>
                  <a:pt x="3394" y="12340"/>
                </a:cubicBezTo>
                <a:cubicBezTo>
                  <a:pt x="3144" y="13126"/>
                  <a:pt x="2917" y="13935"/>
                  <a:pt x="2715" y="14733"/>
                </a:cubicBezTo>
                <a:cubicBezTo>
                  <a:pt x="2644" y="13995"/>
                  <a:pt x="2263" y="13257"/>
                  <a:pt x="1703" y="12768"/>
                </a:cubicBezTo>
                <a:cubicBezTo>
                  <a:pt x="1512" y="12602"/>
                  <a:pt x="1298" y="12459"/>
                  <a:pt x="1060" y="12399"/>
                </a:cubicBezTo>
                <a:cubicBezTo>
                  <a:pt x="982" y="12380"/>
                  <a:pt x="899" y="12369"/>
                  <a:pt x="816" y="12369"/>
                </a:cubicBezTo>
                <a:cubicBezTo>
                  <a:pt x="645" y="12369"/>
                  <a:pt x="474" y="12414"/>
                  <a:pt x="346" y="12518"/>
                </a:cubicBezTo>
                <a:cubicBezTo>
                  <a:pt x="84" y="12721"/>
                  <a:pt x="0" y="13102"/>
                  <a:pt x="84" y="13423"/>
                </a:cubicBezTo>
                <a:cubicBezTo>
                  <a:pt x="155" y="13757"/>
                  <a:pt x="346" y="14019"/>
                  <a:pt x="572" y="14269"/>
                </a:cubicBezTo>
                <a:cubicBezTo>
                  <a:pt x="1003" y="14776"/>
                  <a:pt x="1503" y="15224"/>
                  <a:pt x="2337" y="15224"/>
                </a:cubicBezTo>
                <a:cubicBezTo>
                  <a:pt x="2424" y="15224"/>
                  <a:pt x="2514" y="15219"/>
                  <a:pt x="2608" y="15209"/>
                </a:cubicBezTo>
                <a:lnTo>
                  <a:pt x="2608" y="15209"/>
                </a:lnTo>
                <a:cubicBezTo>
                  <a:pt x="2203" y="16852"/>
                  <a:pt x="1882" y="18495"/>
                  <a:pt x="1608" y="20150"/>
                </a:cubicBezTo>
                <a:cubicBezTo>
                  <a:pt x="1334" y="21877"/>
                  <a:pt x="1120" y="23615"/>
                  <a:pt x="941" y="25341"/>
                </a:cubicBezTo>
                <a:cubicBezTo>
                  <a:pt x="934" y="25408"/>
                  <a:pt x="991" y="25448"/>
                  <a:pt x="1044" y="25448"/>
                </a:cubicBezTo>
                <a:cubicBezTo>
                  <a:pt x="1086" y="25448"/>
                  <a:pt x="1126" y="25423"/>
                  <a:pt x="1131" y="25365"/>
                </a:cubicBezTo>
                <a:cubicBezTo>
                  <a:pt x="1453" y="22305"/>
                  <a:pt x="1882" y="19257"/>
                  <a:pt x="2548" y="16269"/>
                </a:cubicBezTo>
                <a:cubicBezTo>
                  <a:pt x="2715" y="15507"/>
                  <a:pt x="2905" y="14769"/>
                  <a:pt x="3120" y="14019"/>
                </a:cubicBezTo>
                <a:cubicBezTo>
                  <a:pt x="3168" y="14020"/>
                  <a:pt x="3216" y="14021"/>
                  <a:pt x="3264" y="14021"/>
                </a:cubicBezTo>
                <a:cubicBezTo>
                  <a:pt x="4641" y="14021"/>
                  <a:pt x="5960" y="13364"/>
                  <a:pt x="6846" y="12340"/>
                </a:cubicBezTo>
                <a:cubicBezTo>
                  <a:pt x="7025" y="12149"/>
                  <a:pt x="7192" y="11876"/>
                  <a:pt x="7108" y="11625"/>
                </a:cubicBezTo>
                <a:cubicBezTo>
                  <a:pt x="7049" y="11459"/>
                  <a:pt x="6870" y="11352"/>
                  <a:pt x="6692" y="11328"/>
                </a:cubicBezTo>
                <a:cubicBezTo>
                  <a:pt x="6648" y="11319"/>
                  <a:pt x="6604" y="11315"/>
                  <a:pt x="6561" y="11315"/>
                </a:cubicBezTo>
                <a:cubicBezTo>
                  <a:pt x="6426" y="11315"/>
                  <a:pt x="6291" y="11351"/>
                  <a:pt x="6156" y="11387"/>
                </a:cubicBezTo>
                <a:cubicBezTo>
                  <a:pt x="4846" y="11745"/>
                  <a:pt x="3715" y="12697"/>
                  <a:pt x="3132" y="13935"/>
                </a:cubicBezTo>
                <a:cubicBezTo>
                  <a:pt x="3382" y="12995"/>
                  <a:pt x="3667" y="12066"/>
                  <a:pt x="3989" y="11161"/>
                </a:cubicBezTo>
                <a:cubicBezTo>
                  <a:pt x="4153" y="11173"/>
                  <a:pt x="4316" y="11179"/>
                  <a:pt x="4478" y="11179"/>
                </a:cubicBezTo>
                <a:cubicBezTo>
                  <a:pt x="5642" y="11179"/>
                  <a:pt x="6739" y="10880"/>
                  <a:pt x="7680" y="10316"/>
                </a:cubicBezTo>
                <a:cubicBezTo>
                  <a:pt x="7835" y="10221"/>
                  <a:pt x="7978" y="10125"/>
                  <a:pt x="8073" y="9971"/>
                </a:cubicBezTo>
                <a:cubicBezTo>
                  <a:pt x="8156" y="9828"/>
                  <a:pt x="8192" y="9613"/>
                  <a:pt x="8073" y="9482"/>
                </a:cubicBezTo>
                <a:cubicBezTo>
                  <a:pt x="7966" y="9351"/>
                  <a:pt x="7775" y="9316"/>
                  <a:pt x="7597" y="9316"/>
                </a:cubicBezTo>
                <a:cubicBezTo>
                  <a:pt x="7545" y="9314"/>
                  <a:pt x="7494" y="9313"/>
                  <a:pt x="7443" y="9313"/>
                </a:cubicBezTo>
                <a:cubicBezTo>
                  <a:pt x="6196" y="9313"/>
                  <a:pt x="4955" y="9865"/>
                  <a:pt x="4132" y="10780"/>
                </a:cubicBezTo>
                <a:cubicBezTo>
                  <a:pt x="4382" y="10066"/>
                  <a:pt x="4668" y="9363"/>
                  <a:pt x="4941" y="8673"/>
                </a:cubicBezTo>
                <a:cubicBezTo>
                  <a:pt x="5419" y="8820"/>
                  <a:pt x="5901" y="8887"/>
                  <a:pt x="6380" y="8887"/>
                </a:cubicBezTo>
                <a:cubicBezTo>
                  <a:pt x="7213" y="8887"/>
                  <a:pt x="8035" y="8684"/>
                  <a:pt x="8799" y="8351"/>
                </a:cubicBezTo>
                <a:cubicBezTo>
                  <a:pt x="8990" y="8280"/>
                  <a:pt x="9192" y="8173"/>
                  <a:pt x="9323" y="8018"/>
                </a:cubicBezTo>
                <a:cubicBezTo>
                  <a:pt x="9454" y="7863"/>
                  <a:pt x="9525" y="7637"/>
                  <a:pt x="9442" y="7446"/>
                </a:cubicBezTo>
                <a:cubicBezTo>
                  <a:pt x="9323" y="7208"/>
                  <a:pt x="9013" y="7125"/>
                  <a:pt x="8740" y="7113"/>
                </a:cubicBezTo>
                <a:cubicBezTo>
                  <a:pt x="8665" y="7110"/>
                  <a:pt x="8591" y="7108"/>
                  <a:pt x="8517" y="7108"/>
                </a:cubicBezTo>
                <a:cubicBezTo>
                  <a:pt x="7234" y="7108"/>
                  <a:pt x="5959" y="7592"/>
                  <a:pt x="5025" y="8470"/>
                </a:cubicBezTo>
                <a:lnTo>
                  <a:pt x="5418" y="7577"/>
                </a:lnTo>
                <a:cubicBezTo>
                  <a:pt x="5584" y="7232"/>
                  <a:pt x="5751" y="6911"/>
                  <a:pt x="5918" y="6565"/>
                </a:cubicBezTo>
                <a:cubicBezTo>
                  <a:pt x="7418" y="6553"/>
                  <a:pt x="8656" y="6565"/>
                  <a:pt x="9811" y="6161"/>
                </a:cubicBezTo>
                <a:cubicBezTo>
                  <a:pt x="10097" y="6053"/>
                  <a:pt x="10418" y="5863"/>
                  <a:pt x="10395" y="5565"/>
                </a:cubicBezTo>
                <a:cubicBezTo>
                  <a:pt x="10359" y="5268"/>
                  <a:pt x="10002" y="5125"/>
                  <a:pt x="9704" y="5077"/>
                </a:cubicBezTo>
                <a:cubicBezTo>
                  <a:pt x="9532" y="5055"/>
                  <a:pt x="9359" y="5044"/>
                  <a:pt x="9186" y="5044"/>
                </a:cubicBezTo>
                <a:cubicBezTo>
                  <a:pt x="7956" y="5044"/>
                  <a:pt x="6723" y="5590"/>
                  <a:pt x="5930" y="6530"/>
                </a:cubicBezTo>
                <a:cubicBezTo>
                  <a:pt x="6287" y="5839"/>
                  <a:pt x="6668" y="5137"/>
                  <a:pt x="7085" y="4470"/>
                </a:cubicBezTo>
                <a:cubicBezTo>
                  <a:pt x="7575" y="4657"/>
                  <a:pt x="8071" y="4732"/>
                  <a:pt x="8566" y="4732"/>
                </a:cubicBezTo>
                <a:cubicBezTo>
                  <a:pt x="9080" y="4732"/>
                  <a:pt x="9593" y="4651"/>
                  <a:pt x="10097" y="4529"/>
                </a:cubicBezTo>
                <a:cubicBezTo>
                  <a:pt x="10287" y="4482"/>
                  <a:pt x="10502" y="4422"/>
                  <a:pt x="10656" y="4303"/>
                </a:cubicBezTo>
                <a:cubicBezTo>
                  <a:pt x="10823" y="4184"/>
                  <a:pt x="10954" y="3994"/>
                  <a:pt x="10954" y="3791"/>
                </a:cubicBezTo>
                <a:cubicBezTo>
                  <a:pt x="10978" y="3577"/>
                  <a:pt x="10811" y="3374"/>
                  <a:pt x="10621" y="3291"/>
                </a:cubicBezTo>
                <a:cubicBezTo>
                  <a:pt x="10450" y="3211"/>
                  <a:pt x="10270" y="3181"/>
                  <a:pt x="10082" y="3181"/>
                </a:cubicBezTo>
                <a:cubicBezTo>
                  <a:pt x="10047" y="3181"/>
                  <a:pt x="10013" y="3182"/>
                  <a:pt x="9978" y="3184"/>
                </a:cubicBezTo>
                <a:cubicBezTo>
                  <a:pt x="8966" y="3196"/>
                  <a:pt x="7966" y="3601"/>
                  <a:pt x="7227" y="4303"/>
                </a:cubicBezTo>
                <a:cubicBezTo>
                  <a:pt x="7406" y="4005"/>
                  <a:pt x="7597" y="3720"/>
                  <a:pt x="7787" y="3422"/>
                </a:cubicBezTo>
                <a:cubicBezTo>
                  <a:pt x="9013" y="2696"/>
                  <a:pt x="10109" y="1993"/>
                  <a:pt x="10930" y="1029"/>
                </a:cubicBezTo>
                <a:cubicBezTo>
                  <a:pt x="11133" y="791"/>
                  <a:pt x="11311" y="434"/>
                  <a:pt x="11133" y="184"/>
                </a:cubicBezTo>
                <a:cubicBezTo>
                  <a:pt x="11042" y="51"/>
                  <a:pt x="10889" y="0"/>
                  <a:pt x="1072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8" name="Google Shape;1248;p44"/>
          <p:cNvGrpSpPr/>
          <p:nvPr/>
        </p:nvGrpSpPr>
        <p:grpSpPr>
          <a:xfrm>
            <a:off x="2975207" y="3783485"/>
            <a:ext cx="400682" cy="825896"/>
            <a:chOff x="6863489" y="2977772"/>
            <a:chExt cx="554577" cy="1143108"/>
          </a:xfrm>
        </p:grpSpPr>
        <p:sp>
          <p:nvSpPr>
            <p:cNvPr id="1249" name="Google Shape;1249;p44"/>
            <p:cNvSpPr/>
            <p:nvPr/>
          </p:nvSpPr>
          <p:spPr>
            <a:xfrm>
              <a:off x="7125477" y="3041278"/>
              <a:ext cx="114636" cy="342868"/>
            </a:xfrm>
            <a:custGeom>
              <a:avLst/>
              <a:gdLst/>
              <a:ahLst/>
              <a:cxnLst/>
              <a:rect l="l" t="t" r="r" b="b"/>
              <a:pathLst>
                <a:path w="1787" h="5345" extrusionOk="0">
                  <a:moveTo>
                    <a:pt x="881" y="0"/>
                  </a:moveTo>
                  <a:cubicBezTo>
                    <a:pt x="849" y="0"/>
                    <a:pt x="818" y="3"/>
                    <a:pt x="786" y="10"/>
                  </a:cubicBezTo>
                  <a:cubicBezTo>
                    <a:pt x="488" y="93"/>
                    <a:pt x="357" y="451"/>
                    <a:pt x="298" y="760"/>
                  </a:cubicBezTo>
                  <a:cubicBezTo>
                    <a:pt x="0" y="2260"/>
                    <a:pt x="24" y="3844"/>
                    <a:pt x="381" y="5344"/>
                  </a:cubicBezTo>
                  <a:cubicBezTo>
                    <a:pt x="1429" y="4261"/>
                    <a:pt x="1786" y="2558"/>
                    <a:pt x="1584" y="939"/>
                  </a:cubicBezTo>
                  <a:cubicBezTo>
                    <a:pt x="1560" y="713"/>
                    <a:pt x="1512" y="474"/>
                    <a:pt x="1381" y="284"/>
                  </a:cubicBezTo>
                  <a:cubicBezTo>
                    <a:pt x="1269" y="120"/>
                    <a:pt x="1077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4"/>
            <p:cNvSpPr/>
            <p:nvPr/>
          </p:nvSpPr>
          <p:spPr>
            <a:xfrm>
              <a:off x="6863489" y="2977772"/>
              <a:ext cx="554577" cy="1143108"/>
            </a:xfrm>
            <a:custGeom>
              <a:avLst/>
              <a:gdLst/>
              <a:ahLst/>
              <a:cxnLst/>
              <a:rect l="l" t="t" r="r" b="b"/>
              <a:pathLst>
                <a:path w="8645" h="17820" extrusionOk="0">
                  <a:moveTo>
                    <a:pt x="1525" y="1"/>
                  </a:moveTo>
                  <a:cubicBezTo>
                    <a:pt x="1393" y="1"/>
                    <a:pt x="1263" y="33"/>
                    <a:pt x="1143" y="107"/>
                  </a:cubicBezTo>
                  <a:cubicBezTo>
                    <a:pt x="715" y="393"/>
                    <a:pt x="774" y="1048"/>
                    <a:pt x="965" y="1536"/>
                  </a:cubicBezTo>
                  <a:cubicBezTo>
                    <a:pt x="1370" y="2607"/>
                    <a:pt x="2084" y="3548"/>
                    <a:pt x="3322" y="4191"/>
                  </a:cubicBezTo>
                  <a:cubicBezTo>
                    <a:pt x="3584" y="4870"/>
                    <a:pt x="3846" y="5572"/>
                    <a:pt x="4084" y="6275"/>
                  </a:cubicBezTo>
                  <a:cubicBezTo>
                    <a:pt x="3441" y="5441"/>
                    <a:pt x="2560" y="4786"/>
                    <a:pt x="1584" y="4441"/>
                  </a:cubicBezTo>
                  <a:cubicBezTo>
                    <a:pt x="1399" y="4379"/>
                    <a:pt x="1195" y="4333"/>
                    <a:pt x="1001" y="4333"/>
                  </a:cubicBezTo>
                  <a:cubicBezTo>
                    <a:pt x="784" y="4333"/>
                    <a:pt x="580" y="4391"/>
                    <a:pt x="429" y="4548"/>
                  </a:cubicBezTo>
                  <a:cubicBezTo>
                    <a:pt x="227" y="4774"/>
                    <a:pt x="227" y="5132"/>
                    <a:pt x="358" y="5394"/>
                  </a:cubicBezTo>
                  <a:cubicBezTo>
                    <a:pt x="488" y="5667"/>
                    <a:pt x="727" y="5858"/>
                    <a:pt x="989" y="6036"/>
                  </a:cubicBezTo>
                  <a:cubicBezTo>
                    <a:pt x="1846" y="6644"/>
                    <a:pt x="2894" y="7013"/>
                    <a:pt x="4322" y="7049"/>
                  </a:cubicBezTo>
                  <a:cubicBezTo>
                    <a:pt x="4560" y="7822"/>
                    <a:pt x="4775" y="8596"/>
                    <a:pt x="4989" y="9370"/>
                  </a:cubicBezTo>
                  <a:cubicBezTo>
                    <a:pt x="4179" y="8251"/>
                    <a:pt x="2905" y="7477"/>
                    <a:pt x="1548" y="7299"/>
                  </a:cubicBezTo>
                  <a:cubicBezTo>
                    <a:pt x="1422" y="7281"/>
                    <a:pt x="1297" y="7270"/>
                    <a:pt x="1174" y="7270"/>
                  </a:cubicBezTo>
                  <a:cubicBezTo>
                    <a:pt x="960" y="7270"/>
                    <a:pt x="752" y="7303"/>
                    <a:pt x="548" y="7394"/>
                  </a:cubicBezTo>
                  <a:cubicBezTo>
                    <a:pt x="238" y="7537"/>
                    <a:pt x="0" y="7870"/>
                    <a:pt x="60" y="8192"/>
                  </a:cubicBezTo>
                  <a:cubicBezTo>
                    <a:pt x="119" y="8608"/>
                    <a:pt x="584" y="8834"/>
                    <a:pt x="989" y="8989"/>
                  </a:cubicBezTo>
                  <a:cubicBezTo>
                    <a:pt x="2203" y="9418"/>
                    <a:pt x="3489" y="9668"/>
                    <a:pt x="5120" y="9799"/>
                  </a:cubicBezTo>
                  <a:cubicBezTo>
                    <a:pt x="5394" y="10847"/>
                    <a:pt x="5608" y="11906"/>
                    <a:pt x="5822" y="12954"/>
                  </a:cubicBezTo>
                  <a:cubicBezTo>
                    <a:pt x="5477" y="12454"/>
                    <a:pt x="5108" y="11966"/>
                    <a:pt x="4644" y="11549"/>
                  </a:cubicBezTo>
                  <a:cubicBezTo>
                    <a:pt x="4037" y="10989"/>
                    <a:pt x="3275" y="10597"/>
                    <a:pt x="2453" y="10549"/>
                  </a:cubicBezTo>
                  <a:cubicBezTo>
                    <a:pt x="2403" y="10544"/>
                    <a:pt x="2353" y="10542"/>
                    <a:pt x="2303" y="10542"/>
                  </a:cubicBezTo>
                  <a:cubicBezTo>
                    <a:pt x="2089" y="10542"/>
                    <a:pt x="1872" y="10586"/>
                    <a:pt x="1679" y="10692"/>
                  </a:cubicBezTo>
                  <a:cubicBezTo>
                    <a:pt x="1441" y="10811"/>
                    <a:pt x="1262" y="11049"/>
                    <a:pt x="1250" y="11323"/>
                  </a:cubicBezTo>
                  <a:cubicBezTo>
                    <a:pt x="1239" y="11787"/>
                    <a:pt x="1703" y="12109"/>
                    <a:pt x="2096" y="12299"/>
                  </a:cubicBezTo>
                  <a:cubicBezTo>
                    <a:pt x="3310" y="12918"/>
                    <a:pt x="4584" y="13371"/>
                    <a:pt x="5894" y="13454"/>
                  </a:cubicBezTo>
                  <a:cubicBezTo>
                    <a:pt x="5953" y="13787"/>
                    <a:pt x="6013" y="14133"/>
                    <a:pt x="6061" y="14466"/>
                  </a:cubicBezTo>
                  <a:cubicBezTo>
                    <a:pt x="6227" y="15538"/>
                    <a:pt x="6346" y="16609"/>
                    <a:pt x="6430" y="17681"/>
                  </a:cubicBezTo>
                  <a:cubicBezTo>
                    <a:pt x="6436" y="17772"/>
                    <a:pt x="6516" y="17819"/>
                    <a:pt x="6591" y="17819"/>
                  </a:cubicBezTo>
                  <a:cubicBezTo>
                    <a:pt x="6664" y="17819"/>
                    <a:pt x="6733" y="17774"/>
                    <a:pt x="6727" y="17681"/>
                  </a:cubicBezTo>
                  <a:cubicBezTo>
                    <a:pt x="6561" y="15835"/>
                    <a:pt x="6311" y="13990"/>
                    <a:pt x="5942" y="12156"/>
                  </a:cubicBezTo>
                  <a:cubicBezTo>
                    <a:pt x="7156" y="11513"/>
                    <a:pt x="7989" y="10382"/>
                    <a:pt x="8466" y="9108"/>
                  </a:cubicBezTo>
                  <a:cubicBezTo>
                    <a:pt x="8573" y="8823"/>
                    <a:pt x="8644" y="8465"/>
                    <a:pt x="8454" y="8239"/>
                  </a:cubicBezTo>
                  <a:cubicBezTo>
                    <a:pt x="8360" y="8137"/>
                    <a:pt x="8204" y="8083"/>
                    <a:pt x="8041" y="8083"/>
                  </a:cubicBezTo>
                  <a:cubicBezTo>
                    <a:pt x="7976" y="8083"/>
                    <a:pt x="7910" y="8091"/>
                    <a:pt x="7847" y="8108"/>
                  </a:cubicBezTo>
                  <a:cubicBezTo>
                    <a:pt x="7620" y="8168"/>
                    <a:pt x="7442" y="8311"/>
                    <a:pt x="7275" y="8465"/>
                  </a:cubicBezTo>
                  <a:cubicBezTo>
                    <a:pt x="6418" y="9251"/>
                    <a:pt x="5894" y="10382"/>
                    <a:pt x="5822" y="11549"/>
                  </a:cubicBezTo>
                  <a:cubicBezTo>
                    <a:pt x="5632" y="10632"/>
                    <a:pt x="5406" y="9739"/>
                    <a:pt x="5168" y="8846"/>
                  </a:cubicBezTo>
                  <a:cubicBezTo>
                    <a:pt x="6644" y="8346"/>
                    <a:pt x="7454" y="6894"/>
                    <a:pt x="7716" y="5334"/>
                  </a:cubicBezTo>
                  <a:cubicBezTo>
                    <a:pt x="7775" y="4953"/>
                    <a:pt x="7739" y="4441"/>
                    <a:pt x="7370" y="4274"/>
                  </a:cubicBezTo>
                  <a:cubicBezTo>
                    <a:pt x="7304" y="4248"/>
                    <a:pt x="7235" y="4236"/>
                    <a:pt x="7165" y="4236"/>
                  </a:cubicBezTo>
                  <a:cubicBezTo>
                    <a:pt x="6984" y="4236"/>
                    <a:pt x="6798" y="4314"/>
                    <a:pt x="6644" y="4417"/>
                  </a:cubicBezTo>
                  <a:cubicBezTo>
                    <a:pt x="5942" y="4846"/>
                    <a:pt x="5489" y="5620"/>
                    <a:pt x="5287" y="6406"/>
                  </a:cubicBezTo>
                  <a:cubicBezTo>
                    <a:pt x="5108" y="7120"/>
                    <a:pt x="5096" y="7846"/>
                    <a:pt x="5096" y="8596"/>
                  </a:cubicBezTo>
                  <a:cubicBezTo>
                    <a:pt x="4894" y="7894"/>
                    <a:pt x="4691" y="7215"/>
                    <a:pt x="4465" y="6525"/>
                  </a:cubicBezTo>
                  <a:cubicBezTo>
                    <a:pt x="4203" y="5703"/>
                    <a:pt x="3906" y="4893"/>
                    <a:pt x="3584" y="4084"/>
                  </a:cubicBezTo>
                  <a:cubicBezTo>
                    <a:pt x="3822" y="2810"/>
                    <a:pt x="3429" y="1417"/>
                    <a:pt x="2513" y="500"/>
                  </a:cubicBezTo>
                  <a:cubicBezTo>
                    <a:pt x="2252" y="231"/>
                    <a:pt x="1879" y="1"/>
                    <a:pt x="15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" name="Google Shape;1251;p44"/>
          <p:cNvGrpSpPr/>
          <p:nvPr/>
        </p:nvGrpSpPr>
        <p:grpSpPr>
          <a:xfrm>
            <a:off x="2597430" y="539375"/>
            <a:ext cx="5648270" cy="2850300"/>
            <a:chOff x="1956955" y="539375"/>
            <a:chExt cx="5648270" cy="2850300"/>
          </a:xfrm>
        </p:grpSpPr>
        <p:sp>
          <p:nvSpPr>
            <p:cNvPr id="1252" name="Google Shape;1252;p44"/>
            <p:cNvSpPr/>
            <p:nvPr/>
          </p:nvSpPr>
          <p:spPr>
            <a:xfrm>
              <a:off x="2355825" y="539375"/>
              <a:ext cx="5249400" cy="2850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4"/>
            <p:cNvSpPr/>
            <p:nvPr/>
          </p:nvSpPr>
          <p:spPr>
            <a:xfrm rot="-7248316">
              <a:off x="2098563" y="2520846"/>
              <a:ext cx="297585" cy="498857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5" name="Google Shape;1255;p44"/>
          <p:cNvSpPr txBox="1">
            <a:spLocks noGrp="1"/>
          </p:cNvSpPr>
          <p:nvPr>
            <p:ph type="subTitle" idx="1"/>
          </p:nvPr>
        </p:nvSpPr>
        <p:spPr>
          <a:xfrm>
            <a:off x="3384650" y="860350"/>
            <a:ext cx="4472700" cy="16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</a:rPr>
              <a:t>By applying the phylogenetic tree method to know from which species we got this gene that affects humans over the years. </a:t>
            </a:r>
            <a:endParaRPr dirty="0">
              <a:solidFill>
                <a:schemeClr val="bg2"/>
              </a:solidFill>
            </a:endParaRPr>
          </a:p>
        </p:txBody>
      </p:sp>
      <p:grpSp>
        <p:nvGrpSpPr>
          <p:cNvPr id="1256" name="Google Shape;1256;p44"/>
          <p:cNvGrpSpPr/>
          <p:nvPr/>
        </p:nvGrpSpPr>
        <p:grpSpPr>
          <a:xfrm>
            <a:off x="2913516" y="4199653"/>
            <a:ext cx="880186" cy="539385"/>
            <a:chOff x="7020722" y="3595000"/>
            <a:chExt cx="2002699" cy="1227270"/>
          </a:xfrm>
        </p:grpSpPr>
        <p:sp>
          <p:nvSpPr>
            <p:cNvPr id="1257" name="Google Shape;1257;p44"/>
            <p:cNvSpPr/>
            <p:nvPr/>
          </p:nvSpPr>
          <p:spPr>
            <a:xfrm>
              <a:off x="7020722" y="3595000"/>
              <a:ext cx="2002699" cy="1227270"/>
            </a:xfrm>
            <a:custGeom>
              <a:avLst/>
              <a:gdLst/>
              <a:ahLst/>
              <a:cxnLst/>
              <a:rect l="l" t="t" r="r" b="b"/>
              <a:pathLst>
                <a:path w="31219" h="19132" extrusionOk="0">
                  <a:moveTo>
                    <a:pt x="21980" y="0"/>
                  </a:moveTo>
                  <a:cubicBezTo>
                    <a:pt x="18411" y="0"/>
                    <a:pt x="16046" y="5069"/>
                    <a:pt x="12428" y="5069"/>
                  </a:cubicBezTo>
                  <a:cubicBezTo>
                    <a:pt x="12334" y="5069"/>
                    <a:pt x="12240" y="5065"/>
                    <a:pt x="12145" y="5058"/>
                  </a:cubicBezTo>
                  <a:cubicBezTo>
                    <a:pt x="10185" y="4921"/>
                    <a:pt x="8522" y="3205"/>
                    <a:pt x="6574" y="3205"/>
                  </a:cubicBezTo>
                  <a:cubicBezTo>
                    <a:pt x="6498" y="3205"/>
                    <a:pt x="6423" y="3208"/>
                    <a:pt x="6346" y="3213"/>
                  </a:cubicBezTo>
                  <a:cubicBezTo>
                    <a:pt x="5382" y="3296"/>
                    <a:pt x="4549" y="3796"/>
                    <a:pt x="3834" y="4487"/>
                  </a:cubicBezTo>
                  <a:cubicBezTo>
                    <a:pt x="3382" y="4904"/>
                    <a:pt x="3001" y="5392"/>
                    <a:pt x="2667" y="5880"/>
                  </a:cubicBezTo>
                  <a:cubicBezTo>
                    <a:pt x="631" y="8892"/>
                    <a:pt x="0" y="14691"/>
                    <a:pt x="453" y="19132"/>
                  </a:cubicBezTo>
                  <a:lnTo>
                    <a:pt x="30885" y="19132"/>
                  </a:lnTo>
                  <a:cubicBezTo>
                    <a:pt x="31219" y="17310"/>
                    <a:pt x="30980" y="15262"/>
                    <a:pt x="30040" y="13929"/>
                  </a:cubicBezTo>
                  <a:cubicBezTo>
                    <a:pt x="29754" y="13512"/>
                    <a:pt x="29397" y="13155"/>
                    <a:pt x="28968" y="12917"/>
                  </a:cubicBezTo>
                  <a:cubicBezTo>
                    <a:pt x="28063" y="12416"/>
                    <a:pt x="26944" y="12119"/>
                    <a:pt x="26397" y="11238"/>
                  </a:cubicBezTo>
                  <a:cubicBezTo>
                    <a:pt x="25873" y="10392"/>
                    <a:pt x="26063" y="9321"/>
                    <a:pt x="26218" y="8333"/>
                  </a:cubicBezTo>
                  <a:cubicBezTo>
                    <a:pt x="26480" y="6642"/>
                    <a:pt x="26599" y="4868"/>
                    <a:pt x="26039" y="3249"/>
                  </a:cubicBezTo>
                  <a:cubicBezTo>
                    <a:pt x="25480" y="1629"/>
                    <a:pt x="24099" y="201"/>
                    <a:pt x="22384" y="22"/>
                  </a:cubicBezTo>
                  <a:cubicBezTo>
                    <a:pt x="22248" y="7"/>
                    <a:pt x="22113" y="0"/>
                    <a:pt x="2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4"/>
            <p:cNvSpPr/>
            <p:nvPr/>
          </p:nvSpPr>
          <p:spPr>
            <a:xfrm>
              <a:off x="8074835" y="3846971"/>
              <a:ext cx="560414" cy="974978"/>
            </a:xfrm>
            <a:custGeom>
              <a:avLst/>
              <a:gdLst/>
              <a:ahLst/>
              <a:cxnLst/>
              <a:rect l="l" t="t" r="r" b="b"/>
              <a:pathLst>
                <a:path w="8736" h="15199" extrusionOk="0">
                  <a:moveTo>
                    <a:pt x="7274" y="0"/>
                  </a:moveTo>
                  <a:cubicBezTo>
                    <a:pt x="7252" y="0"/>
                    <a:pt x="7230" y="10"/>
                    <a:pt x="7214" y="35"/>
                  </a:cubicBezTo>
                  <a:cubicBezTo>
                    <a:pt x="5440" y="2309"/>
                    <a:pt x="3916" y="4809"/>
                    <a:pt x="2702" y="7429"/>
                  </a:cubicBezTo>
                  <a:cubicBezTo>
                    <a:pt x="2392" y="6369"/>
                    <a:pt x="2118" y="5298"/>
                    <a:pt x="1880" y="4226"/>
                  </a:cubicBezTo>
                  <a:cubicBezTo>
                    <a:pt x="2583" y="3285"/>
                    <a:pt x="3249" y="2321"/>
                    <a:pt x="3904" y="1357"/>
                  </a:cubicBezTo>
                  <a:cubicBezTo>
                    <a:pt x="3954" y="1274"/>
                    <a:pt x="3883" y="1198"/>
                    <a:pt x="3812" y="1198"/>
                  </a:cubicBezTo>
                  <a:cubicBezTo>
                    <a:pt x="3780" y="1198"/>
                    <a:pt x="3748" y="1213"/>
                    <a:pt x="3726" y="1249"/>
                  </a:cubicBezTo>
                  <a:cubicBezTo>
                    <a:pt x="3118" y="2178"/>
                    <a:pt x="2476" y="3071"/>
                    <a:pt x="1833" y="3964"/>
                  </a:cubicBezTo>
                  <a:cubicBezTo>
                    <a:pt x="1618" y="2893"/>
                    <a:pt x="1416" y="1797"/>
                    <a:pt x="1297" y="702"/>
                  </a:cubicBezTo>
                  <a:cubicBezTo>
                    <a:pt x="1291" y="636"/>
                    <a:pt x="1237" y="604"/>
                    <a:pt x="1187" y="604"/>
                  </a:cubicBezTo>
                  <a:cubicBezTo>
                    <a:pt x="1136" y="604"/>
                    <a:pt x="1088" y="636"/>
                    <a:pt x="1094" y="702"/>
                  </a:cubicBezTo>
                  <a:cubicBezTo>
                    <a:pt x="1237" y="1880"/>
                    <a:pt x="1416" y="3059"/>
                    <a:pt x="1678" y="4202"/>
                  </a:cubicBezTo>
                  <a:cubicBezTo>
                    <a:pt x="1642" y="4250"/>
                    <a:pt x="1654" y="4274"/>
                    <a:pt x="1702" y="4309"/>
                  </a:cubicBezTo>
                  <a:cubicBezTo>
                    <a:pt x="1940" y="5452"/>
                    <a:pt x="2237" y="6583"/>
                    <a:pt x="2595" y="7703"/>
                  </a:cubicBezTo>
                  <a:cubicBezTo>
                    <a:pt x="2035" y="8929"/>
                    <a:pt x="1523" y="10203"/>
                    <a:pt x="1083" y="11489"/>
                  </a:cubicBezTo>
                  <a:cubicBezTo>
                    <a:pt x="678" y="12668"/>
                    <a:pt x="321" y="13858"/>
                    <a:pt x="23" y="15061"/>
                  </a:cubicBezTo>
                  <a:cubicBezTo>
                    <a:pt x="1" y="15141"/>
                    <a:pt x="68" y="15199"/>
                    <a:pt x="132" y="15199"/>
                  </a:cubicBezTo>
                  <a:cubicBezTo>
                    <a:pt x="173" y="15199"/>
                    <a:pt x="211" y="15176"/>
                    <a:pt x="225" y="15120"/>
                  </a:cubicBezTo>
                  <a:cubicBezTo>
                    <a:pt x="392" y="14477"/>
                    <a:pt x="571" y="13834"/>
                    <a:pt x="761" y="13203"/>
                  </a:cubicBezTo>
                  <a:cubicBezTo>
                    <a:pt x="785" y="13203"/>
                    <a:pt x="785" y="13203"/>
                    <a:pt x="797" y="13191"/>
                  </a:cubicBezTo>
                  <a:cubicBezTo>
                    <a:pt x="2011" y="12441"/>
                    <a:pt x="3285" y="11775"/>
                    <a:pt x="4607" y="11227"/>
                  </a:cubicBezTo>
                  <a:cubicBezTo>
                    <a:pt x="5940" y="10655"/>
                    <a:pt x="7309" y="10215"/>
                    <a:pt x="8703" y="9834"/>
                  </a:cubicBezTo>
                  <a:cubicBezTo>
                    <a:pt x="8736" y="9800"/>
                    <a:pt x="8707" y="9641"/>
                    <a:pt x="8605" y="9641"/>
                  </a:cubicBezTo>
                  <a:cubicBezTo>
                    <a:pt x="8598" y="9641"/>
                    <a:pt x="8591" y="9642"/>
                    <a:pt x="8583" y="9643"/>
                  </a:cubicBezTo>
                  <a:cubicBezTo>
                    <a:pt x="7405" y="9929"/>
                    <a:pt x="6262" y="10298"/>
                    <a:pt x="5119" y="10751"/>
                  </a:cubicBezTo>
                  <a:cubicBezTo>
                    <a:pt x="5309" y="9786"/>
                    <a:pt x="5583" y="8834"/>
                    <a:pt x="5964" y="7917"/>
                  </a:cubicBezTo>
                  <a:cubicBezTo>
                    <a:pt x="5986" y="7843"/>
                    <a:pt x="5922" y="7793"/>
                    <a:pt x="5858" y="7793"/>
                  </a:cubicBezTo>
                  <a:cubicBezTo>
                    <a:pt x="5819" y="7793"/>
                    <a:pt x="5780" y="7812"/>
                    <a:pt x="5762" y="7857"/>
                  </a:cubicBezTo>
                  <a:cubicBezTo>
                    <a:pt x="5381" y="8810"/>
                    <a:pt x="5095" y="9810"/>
                    <a:pt x="4904" y="10834"/>
                  </a:cubicBezTo>
                  <a:cubicBezTo>
                    <a:pt x="3476" y="11417"/>
                    <a:pt x="2106" y="12120"/>
                    <a:pt x="797" y="12906"/>
                  </a:cubicBezTo>
                  <a:cubicBezTo>
                    <a:pt x="1856" y="9489"/>
                    <a:pt x="3369" y="6191"/>
                    <a:pt x="5274" y="3154"/>
                  </a:cubicBezTo>
                  <a:cubicBezTo>
                    <a:pt x="5928" y="2131"/>
                    <a:pt x="6631" y="1130"/>
                    <a:pt x="7357" y="154"/>
                  </a:cubicBezTo>
                  <a:cubicBezTo>
                    <a:pt x="7410" y="84"/>
                    <a:pt x="7339" y="0"/>
                    <a:pt x="7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4"/>
            <p:cNvSpPr/>
            <p:nvPr/>
          </p:nvSpPr>
          <p:spPr>
            <a:xfrm>
              <a:off x="7233251" y="4046791"/>
              <a:ext cx="502230" cy="774068"/>
            </a:xfrm>
            <a:custGeom>
              <a:avLst/>
              <a:gdLst/>
              <a:ahLst/>
              <a:cxnLst/>
              <a:rect l="l" t="t" r="r" b="b"/>
              <a:pathLst>
                <a:path w="7829" h="12067" extrusionOk="0">
                  <a:moveTo>
                    <a:pt x="2949" y="1"/>
                  </a:moveTo>
                  <a:cubicBezTo>
                    <a:pt x="2897" y="1"/>
                    <a:pt x="2849" y="34"/>
                    <a:pt x="2855" y="99"/>
                  </a:cubicBezTo>
                  <a:cubicBezTo>
                    <a:pt x="3141" y="2397"/>
                    <a:pt x="3486" y="4671"/>
                    <a:pt x="3915" y="6933"/>
                  </a:cubicBezTo>
                  <a:cubicBezTo>
                    <a:pt x="3248" y="6445"/>
                    <a:pt x="2593" y="5909"/>
                    <a:pt x="1962" y="5338"/>
                  </a:cubicBezTo>
                  <a:cubicBezTo>
                    <a:pt x="1652" y="5064"/>
                    <a:pt x="1343" y="4766"/>
                    <a:pt x="1021" y="4445"/>
                  </a:cubicBezTo>
                  <a:cubicBezTo>
                    <a:pt x="747" y="4147"/>
                    <a:pt x="402" y="3873"/>
                    <a:pt x="224" y="3492"/>
                  </a:cubicBezTo>
                  <a:cubicBezTo>
                    <a:pt x="208" y="3462"/>
                    <a:pt x="178" y="3448"/>
                    <a:pt x="146" y="3448"/>
                  </a:cubicBezTo>
                  <a:cubicBezTo>
                    <a:pt x="78" y="3448"/>
                    <a:pt x="1" y="3507"/>
                    <a:pt x="33" y="3588"/>
                  </a:cubicBezTo>
                  <a:cubicBezTo>
                    <a:pt x="164" y="3957"/>
                    <a:pt x="509" y="4242"/>
                    <a:pt x="771" y="4528"/>
                  </a:cubicBezTo>
                  <a:cubicBezTo>
                    <a:pt x="1105" y="4850"/>
                    <a:pt x="1426" y="5183"/>
                    <a:pt x="1783" y="5493"/>
                  </a:cubicBezTo>
                  <a:cubicBezTo>
                    <a:pt x="2474" y="6100"/>
                    <a:pt x="3164" y="6683"/>
                    <a:pt x="3915" y="7231"/>
                  </a:cubicBezTo>
                  <a:cubicBezTo>
                    <a:pt x="3938" y="7243"/>
                    <a:pt x="3962" y="7243"/>
                    <a:pt x="3974" y="7243"/>
                  </a:cubicBezTo>
                  <a:cubicBezTo>
                    <a:pt x="4105" y="7921"/>
                    <a:pt x="4236" y="8588"/>
                    <a:pt x="4379" y="9243"/>
                  </a:cubicBezTo>
                  <a:cubicBezTo>
                    <a:pt x="4343" y="9291"/>
                    <a:pt x="4379" y="9326"/>
                    <a:pt x="4403" y="9362"/>
                  </a:cubicBezTo>
                  <a:lnTo>
                    <a:pt x="4403" y="9374"/>
                  </a:lnTo>
                  <a:cubicBezTo>
                    <a:pt x="4593" y="10255"/>
                    <a:pt x="4760" y="11136"/>
                    <a:pt x="4998" y="11993"/>
                  </a:cubicBezTo>
                  <a:cubicBezTo>
                    <a:pt x="5012" y="12045"/>
                    <a:pt x="5052" y="12067"/>
                    <a:pt x="5093" y="12067"/>
                  </a:cubicBezTo>
                  <a:cubicBezTo>
                    <a:pt x="5158" y="12067"/>
                    <a:pt x="5227" y="12013"/>
                    <a:pt x="5212" y="11934"/>
                  </a:cubicBezTo>
                  <a:cubicBezTo>
                    <a:pt x="5046" y="11172"/>
                    <a:pt x="4855" y="10422"/>
                    <a:pt x="4688" y="9648"/>
                  </a:cubicBezTo>
                  <a:cubicBezTo>
                    <a:pt x="4653" y="9505"/>
                    <a:pt x="4629" y="9374"/>
                    <a:pt x="4593" y="9231"/>
                  </a:cubicBezTo>
                  <a:cubicBezTo>
                    <a:pt x="5665" y="7040"/>
                    <a:pt x="6724" y="4850"/>
                    <a:pt x="7796" y="2683"/>
                  </a:cubicBezTo>
                  <a:cubicBezTo>
                    <a:pt x="7829" y="2609"/>
                    <a:pt x="7754" y="2535"/>
                    <a:pt x="7685" y="2535"/>
                  </a:cubicBezTo>
                  <a:cubicBezTo>
                    <a:pt x="7654" y="2535"/>
                    <a:pt x="7624" y="2550"/>
                    <a:pt x="7605" y="2587"/>
                  </a:cubicBezTo>
                  <a:lnTo>
                    <a:pt x="4522" y="8933"/>
                  </a:lnTo>
                  <a:cubicBezTo>
                    <a:pt x="4415" y="8410"/>
                    <a:pt x="4296" y="7886"/>
                    <a:pt x="4212" y="7350"/>
                  </a:cubicBezTo>
                  <a:cubicBezTo>
                    <a:pt x="3915" y="5838"/>
                    <a:pt x="3653" y="4302"/>
                    <a:pt x="3426" y="2766"/>
                  </a:cubicBezTo>
                  <a:cubicBezTo>
                    <a:pt x="3283" y="1873"/>
                    <a:pt x="3164" y="980"/>
                    <a:pt x="3069" y="99"/>
                  </a:cubicBezTo>
                  <a:cubicBezTo>
                    <a:pt x="3057" y="34"/>
                    <a:pt x="3001" y="1"/>
                    <a:pt x="2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44"/>
          <p:cNvGrpSpPr/>
          <p:nvPr/>
        </p:nvGrpSpPr>
        <p:grpSpPr>
          <a:xfrm>
            <a:off x="898309" y="2987696"/>
            <a:ext cx="2199768" cy="1751355"/>
            <a:chOff x="3203284" y="3192346"/>
            <a:chExt cx="2199768" cy="1751355"/>
          </a:xfrm>
        </p:grpSpPr>
        <p:sp>
          <p:nvSpPr>
            <p:cNvPr id="1261" name="Google Shape;1261;p44"/>
            <p:cNvSpPr/>
            <p:nvPr/>
          </p:nvSpPr>
          <p:spPr>
            <a:xfrm>
              <a:off x="4215314" y="4878719"/>
              <a:ext cx="176541" cy="64981"/>
            </a:xfrm>
            <a:custGeom>
              <a:avLst/>
              <a:gdLst/>
              <a:ahLst/>
              <a:cxnLst/>
              <a:rect l="l" t="t" r="r" b="b"/>
              <a:pathLst>
                <a:path w="2752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2751" y="1013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4"/>
            <p:cNvSpPr/>
            <p:nvPr/>
          </p:nvSpPr>
          <p:spPr>
            <a:xfrm>
              <a:off x="3268268" y="4878719"/>
              <a:ext cx="176477" cy="64981"/>
            </a:xfrm>
            <a:custGeom>
              <a:avLst/>
              <a:gdLst/>
              <a:ahLst/>
              <a:cxnLst/>
              <a:rect l="l" t="t" r="r" b="b"/>
              <a:pathLst>
                <a:path w="2751" h="1013" extrusionOk="0">
                  <a:moveTo>
                    <a:pt x="0" y="1"/>
                  </a:moveTo>
                  <a:lnTo>
                    <a:pt x="0" y="1013"/>
                  </a:lnTo>
                  <a:lnTo>
                    <a:pt x="2750" y="1013"/>
                  </a:lnTo>
                  <a:lnTo>
                    <a:pt x="2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4"/>
            <p:cNvSpPr/>
            <p:nvPr/>
          </p:nvSpPr>
          <p:spPr>
            <a:xfrm>
              <a:off x="5161655" y="4878719"/>
              <a:ext cx="176477" cy="64981"/>
            </a:xfrm>
            <a:custGeom>
              <a:avLst/>
              <a:gdLst/>
              <a:ahLst/>
              <a:cxnLst/>
              <a:rect l="l" t="t" r="r" b="b"/>
              <a:pathLst>
                <a:path w="2751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2751" y="1013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4"/>
            <p:cNvSpPr/>
            <p:nvPr/>
          </p:nvSpPr>
          <p:spPr>
            <a:xfrm>
              <a:off x="3229265" y="4040119"/>
              <a:ext cx="2134848" cy="866953"/>
            </a:xfrm>
            <a:custGeom>
              <a:avLst/>
              <a:gdLst/>
              <a:ahLst/>
              <a:cxnLst/>
              <a:rect l="l" t="t" r="r" b="b"/>
              <a:pathLst>
                <a:path w="33279" h="13515" extrusionOk="0">
                  <a:moveTo>
                    <a:pt x="1" y="1"/>
                  </a:moveTo>
                  <a:lnTo>
                    <a:pt x="1" y="13514"/>
                  </a:lnTo>
                  <a:lnTo>
                    <a:pt x="33279" y="13514"/>
                  </a:lnTo>
                  <a:lnTo>
                    <a:pt x="33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4"/>
            <p:cNvSpPr/>
            <p:nvPr/>
          </p:nvSpPr>
          <p:spPr>
            <a:xfrm>
              <a:off x="3229265" y="4019528"/>
              <a:ext cx="2134848" cy="64981"/>
            </a:xfrm>
            <a:custGeom>
              <a:avLst/>
              <a:gdLst/>
              <a:ahLst/>
              <a:cxnLst/>
              <a:rect l="l" t="t" r="r" b="b"/>
              <a:pathLst>
                <a:path w="33279" h="1013" extrusionOk="0">
                  <a:moveTo>
                    <a:pt x="1" y="0"/>
                  </a:moveTo>
                  <a:lnTo>
                    <a:pt x="1" y="1012"/>
                  </a:lnTo>
                  <a:lnTo>
                    <a:pt x="33279" y="1012"/>
                  </a:lnTo>
                  <a:lnTo>
                    <a:pt x="332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4"/>
            <p:cNvSpPr/>
            <p:nvPr/>
          </p:nvSpPr>
          <p:spPr>
            <a:xfrm>
              <a:off x="4028959" y="4085215"/>
              <a:ext cx="19181" cy="821858"/>
            </a:xfrm>
            <a:custGeom>
              <a:avLst/>
              <a:gdLst/>
              <a:ahLst/>
              <a:cxnLst/>
              <a:rect l="l" t="t" r="r" b="b"/>
              <a:pathLst>
                <a:path w="299" h="12812" extrusionOk="0">
                  <a:moveTo>
                    <a:pt x="1" y="0"/>
                  </a:moveTo>
                  <a:lnTo>
                    <a:pt x="1" y="12811"/>
                  </a:lnTo>
                  <a:lnTo>
                    <a:pt x="298" y="12811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4"/>
            <p:cNvSpPr/>
            <p:nvPr/>
          </p:nvSpPr>
          <p:spPr>
            <a:xfrm>
              <a:off x="3307977" y="4110361"/>
              <a:ext cx="671394" cy="214702"/>
            </a:xfrm>
            <a:custGeom>
              <a:avLst/>
              <a:gdLst/>
              <a:ahLst/>
              <a:cxnLst/>
              <a:rect l="l" t="t" r="r" b="b"/>
              <a:pathLst>
                <a:path w="10466" h="3347" extrusionOk="0">
                  <a:moveTo>
                    <a:pt x="0" y="1"/>
                  </a:moveTo>
                  <a:lnTo>
                    <a:pt x="0" y="3347"/>
                  </a:lnTo>
                  <a:lnTo>
                    <a:pt x="10466" y="3347"/>
                  </a:lnTo>
                  <a:lnTo>
                    <a:pt x="10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4"/>
            <p:cNvSpPr/>
            <p:nvPr/>
          </p:nvSpPr>
          <p:spPr>
            <a:xfrm>
              <a:off x="3550849" y="4138650"/>
              <a:ext cx="186420" cy="27583"/>
            </a:xfrm>
            <a:custGeom>
              <a:avLst/>
              <a:gdLst/>
              <a:ahLst/>
              <a:cxnLst/>
              <a:rect l="l" t="t" r="r" b="b"/>
              <a:pathLst>
                <a:path w="2906" h="430" extrusionOk="0">
                  <a:moveTo>
                    <a:pt x="0" y="0"/>
                  </a:moveTo>
                  <a:lnTo>
                    <a:pt x="0" y="429"/>
                  </a:lnTo>
                  <a:lnTo>
                    <a:pt x="2905" y="429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4"/>
            <p:cNvSpPr/>
            <p:nvPr/>
          </p:nvSpPr>
          <p:spPr>
            <a:xfrm>
              <a:off x="3307977" y="4370094"/>
              <a:ext cx="671394" cy="215407"/>
            </a:xfrm>
            <a:custGeom>
              <a:avLst/>
              <a:gdLst/>
              <a:ahLst/>
              <a:cxnLst/>
              <a:rect l="l" t="t" r="r" b="b"/>
              <a:pathLst>
                <a:path w="10466" h="3358" extrusionOk="0">
                  <a:moveTo>
                    <a:pt x="0" y="0"/>
                  </a:moveTo>
                  <a:lnTo>
                    <a:pt x="0" y="3358"/>
                  </a:lnTo>
                  <a:lnTo>
                    <a:pt x="10466" y="3358"/>
                  </a:lnTo>
                  <a:lnTo>
                    <a:pt x="104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4"/>
            <p:cNvSpPr/>
            <p:nvPr/>
          </p:nvSpPr>
          <p:spPr>
            <a:xfrm>
              <a:off x="3550849" y="4399089"/>
              <a:ext cx="186420" cy="27583"/>
            </a:xfrm>
            <a:custGeom>
              <a:avLst/>
              <a:gdLst/>
              <a:ahLst/>
              <a:cxnLst/>
              <a:rect l="l" t="t" r="r" b="b"/>
              <a:pathLst>
                <a:path w="2906" h="430" extrusionOk="0">
                  <a:moveTo>
                    <a:pt x="0" y="1"/>
                  </a:moveTo>
                  <a:lnTo>
                    <a:pt x="0" y="429"/>
                  </a:lnTo>
                  <a:lnTo>
                    <a:pt x="2905" y="429"/>
                  </a:lnTo>
                  <a:lnTo>
                    <a:pt x="29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4"/>
            <p:cNvSpPr/>
            <p:nvPr/>
          </p:nvSpPr>
          <p:spPr>
            <a:xfrm>
              <a:off x="3307977" y="4630533"/>
              <a:ext cx="671394" cy="215407"/>
            </a:xfrm>
            <a:custGeom>
              <a:avLst/>
              <a:gdLst/>
              <a:ahLst/>
              <a:cxnLst/>
              <a:rect l="l" t="t" r="r" b="b"/>
              <a:pathLst>
                <a:path w="10466" h="3358" extrusionOk="0">
                  <a:moveTo>
                    <a:pt x="0" y="0"/>
                  </a:moveTo>
                  <a:lnTo>
                    <a:pt x="0" y="3358"/>
                  </a:lnTo>
                  <a:lnTo>
                    <a:pt x="10466" y="3358"/>
                  </a:lnTo>
                  <a:lnTo>
                    <a:pt x="104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4"/>
            <p:cNvSpPr/>
            <p:nvPr/>
          </p:nvSpPr>
          <p:spPr>
            <a:xfrm>
              <a:off x="3550849" y="4658758"/>
              <a:ext cx="186420" cy="27583"/>
            </a:xfrm>
            <a:custGeom>
              <a:avLst/>
              <a:gdLst/>
              <a:ahLst/>
              <a:cxnLst/>
              <a:rect l="l" t="t" r="r" b="b"/>
              <a:pathLst>
                <a:path w="2906" h="430" extrusionOk="0">
                  <a:moveTo>
                    <a:pt x="0" y="1"/>
                  </a:moveTo>
                  <a:lnTo>
                    <a:pt x="0" y="429"/>
                  </a:lnTo>
                  <a:lnTo>
                    <a:pt x="2905" y="429"/>
                  </a:lnTo>
                  <a:lnTo>
                    <a:pt x="29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4"/>
            <p:cNvSpPr/>
            <p:nvPr/>
          </p:nvSpPr>
          <p:spPr>
            <a:xfrm>
              <a:off x="4095418" y="4110361"/>
              <a:ext cx="578248" cy="735579"/>
            </a:xfrm>
            <a:custGeom>
              <a:avLst/>
              <a:gdLst/>
              <a:ahLst/>
              <a:cxnLst/>
              <a:rect l="l" t="t" r="r" b="b"/>
              <a:pathLst>
                <a:path w="9014" h="11467" extrusionOk="0">
                  <a:moveTo>
                    <a:pt x="0" y="1"/>
                  </a:moveTo>
                  <a:lnTo>
                    <a:pt x="0" y="11467"/>
                  </a:lnTo>
                  <a:lnTo>
                    <a:pt x="9014" y="11467"/>
                  </a:lnTo>
                  <a:lnTo>
                    <a:pt x="90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4"/>
            <p:cNvSpPr/>
            <p:nvPr/>
          </p:nvSpPr>
          <p:spPr>
            <a:xfrm>
              <a:off x="4604127" y="4258541"/>
              <a:ext cx="27520" cy="428569"/>
            </a:xfrm>
            <a:custGeom>
              <a:avLst/>
              <a:gdLst/>
              <a:ahLst/>
              <a:cxnLst/>
              <a:rect l="l" t="t" r="r" b="b"/>
              <a:pathLst>
                <a:path w="429" h="6681" extrusionOk="0">
                  <a:moveTo>
                    <a:pt x="0" y="1"/>
                  </a:moveTo>
                  <a:lnTo>
                    <a:pt x="0" y="6680"/>
                  </a:lnTo>
                  <a:lnTo>
                    <a:pt x="429" y="6680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4"/>
            <p:cNvSpPr/>
            <p:nvPr/>
          </p:nvSpPr>
          <p:spPr>
            <a:xfrm>
              <a:off x="4708756" y="4110361"/>
              <a:ext cx="577478" cy="735579"/>
            </a:xfrm>
            <a:custGeom>
              <a:avLst/>
              <a:gdLst/>
              <a:ahLst/>
              <a:cxnLst/>
              <a:rect l="l" t="t" r="r" b="b"/>
              <a:pathLst>
                <a:path w="9002" h="11467" extrusionOk="0">
                  <a:moveTo>
                    <a:pt x="0" y="1"/>
                  </a:moveTo>
                  <a:lnTo>
                    <a:pt x="0" y="11467"/>
                  </a:lnTo>
                  <a:lnTo>
                    <a:pt x="9001" y="11467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4"/>
            <p:cNvSpPr/>
            <p:nvPr/>
          </p:nvSpPr>
          <p:spPr>
            <a:xfrm>
              <a:off x="4750774" y="4258541"/>
              <a:ext cx="27520" cy="428569"/>
            </a:xfrm>
            <a:custGeom>
              <a:avLst/>
              <a:gdLst/>
              <a:ahLst/>
              <a:cxnLst/>
              <a:rect l="l" t="t" r="r" b="b"/>
              <a:pathLst>
                <a:path w="429" h="6681" extrusionOk="0">
                  <a:moveTo>
                    <a:pt x="0" y="1"/>
                  </a:moveTo>
                  <a:lnTo>
                    <a:pt x="0" y="6680"/>
                  </a:lnTo>
                  <a:lnTo>
                    <a:pt x="429" y="6680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4"/>
            <p:cNvSpPr/>
            <p:nvPr/>
          </p:nvSpPr>
          <p:spPr>
            <a:xfrm>
              <a:off x="3203284" y="3940819"/>
              <a:ext cx="2199768" cy="101674"/>
            </a:xfrm>
            <a:custGeom>
              <a:avLst/>
              <a:gdLst/>
              <a:ahLst/>
              <a:cxnLst/>
              <a:rect l="l" t="t" r="r" b="b"/>
              <a:pathLst>
                <a:path w="34291" h="1585" extrusionOk="0">
                  <a:moveTo>
                    <a:pt x="1" y="1"/>
                  </a:moveTo>
                  <a:lnTo>
                    <a:pt x="1" y="1584"/>
                  </a:lnTo>
                  <a:lnTo>
                    <a:pt x="34291" y="1584"/>
                  </a:lnTo>
                  <a:lnTo>
                    <a:pt x="342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4"/>
            <p:cNvSpPr/>
            <p:nvPr/>
          </p:nvSpPr>
          <p:spPr>
            <a:xfrm>
              <a:off x="3643225" y="3896557"/>
              <a:ext cx="488887" cy="44326"/>
            </a:xfrm>
            <a:custGeom>
              <a:avLst/>
              <a:gdLst/>
              <a:ahLst/>
              <a:cxnLst/>
              <a:rect l="l" t="t" r="r" b="b"/>
              <a:pathLst>
                <a:path w="7621" h="691" extrusionOk="0">
                  <a:moveTo>
                    <a:pt x="1" y="0"/>
                  </a:moveTo>
                  <a:lnTo>
                    <a:pt x="1" y="691"/>
                  </a:lnTo>
                  <a:lnTo>
                    <a:pt x="7621" y="691"/>
                  </a:lnTo>
                  <a:lnTo>
                    <a:pt x="76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4"/>
            <p:cNvSpPr/>
            <p:nvPr/>
          </p:nvSpPr>
          <p:spPr>
            <a:xfrm>
              <a:off x="3761645" y="3784235"/>
              <a:ext cx="251340" cy="112386"/>
            </a:xfrm>
            <a:custGeom>
              <a:avLst/>
              <a:gdLst/>
              <a:ahLst/>
              <a:cxnLst/>
              <a:rect l="l" t="t" r="r" b="b"/>
              <a:pathLst>
                <a:path w="3918" h="1752" extrusionOk="0">
                  <a:moveTo>
                    <a:pt x="0" y="1"/>
                  </a:moveTo>
                  <a:lnTo>
                    <a:pt x="0" y="1751"/>
                  </a:lnTo>
                  <a:lnTo>
                    <a:pt x="3918" y="1751"/>
                  </a:lnTo>
                  <a:lnTo>
                    <a:pt x="39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4"/>
            <p:cNvSpPr/>
            <p:nvPr/>
          </p:nvSpPr>
          <p:spPr>
            <a:xfrm>
              <a:off x="3391179" y="3192346"/>
              <a:ext cx="993748" cy="635509"/>
            </a:xfrm>
            <a:custGeom>
              <a:avLst/>
              <a:gdLst/>
              <a:ahLst/>
              <a:cxnLst/>
              <a:rect l="l" t="t" r="r" b="b"/>
              <a:pathLst>
                <a:path w="15491" h="9907" extrusionOk="0">
                  <a:moveTo>
                    <a:pt x="596" y="1"/>
                  </a:moveTo>
                  <a:cubicBezTo>
                    <a:pt x="275" y="1"/>
                    <a:pt x="1" y="251"/>
                    <a:pt x="1" y="584"/>
                  </a:cubicBezTo>
                  <a:lnTo>
                    <a:pt x="1" y="9311"/>
                  </a:lnTo>
                  <a:cubicBezTo>
                    <a:pt x="1" y="9645"/>
                    <a:pt x="275" y="9907"/>
                    <a:pt x="596" y="9907"/>
                  </a:cubicBezTo>
                  <a:lnTo>
                    <a:pt x="14896" y="9907"/>
                  </a:lnTo>
                  <a:cubicBezTo>
                    <a:pt x="15229" y="9907"/>
                    <a:pt x="15491" y="9645"/>
                    <a:pt x="15491" y="9311"/>
                  </a:cubicBezTo>
                  <a:lnTo>
                    <a:pt x="15491" y="584"/>
                  </a:lnTo>
                  <a:cubicBezTo>
                    <a:pt x="15491" y="263"/>
                    <a:pt x="15229" y="1"/>
                    <a:pt x="14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4"/>
            <p:cNvSpPr/>
            <p:nvPr/>
          </p:nvSpPr>
          <p:spPr>
            <a:xfrm>
              <a:off x="3867814" y="3773586"/>
              <a:ext cx="39773" cy="40541"/>
            </a:xfrm>
            <a:custGeom>
              <a:avLst/>
              <a:gdLst/>
              <a:ahLst/>
              <a:cxnLst/>
              <a:rect l="l" t="t" r="r" b="b"/>
              <a:pathLst>
                <a:path w="620" h="632" extrusionOk="0">
                  <a:moveTo>
                    <a:pt x="310" y="0"/>
                  </a:moveTo>
                  <a:cubicBezTo>
                    <a:pt x="143" y="0"/>
                    <a:pt x="0" y="143"/>
                    <a:pt x="0" y="310"/>
                  </a:cubicBezTo>
                  <a:cubicBezTo>
                    <a:pt x="0" y="488"/>
                    <a:pt x="143" y="631"/>
                    <a:pt x="310" y="631"/>
                  </a:cubicBezTo>
                  <a:cubicBezTo>
                    <a:pt x="477" y="631"/>
                    <a:pt x="620" y="488"/>
                    <a:pt x="620" y="310"/>
                  </a:cubicBezTo>
                  <a:cubicBezTo>
                    <a:pt x="620" y="143"/>
                    <a:pt x="477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4"/>
            <p:cNvSpPr/>
            <p:nvPr/>
          </p:nvSpPr>
          <p:spPr>
            <a:xfrm>
              <a:off x="3433967" y="3234362"/>
              <a:ext cx="907466" cy="519402"/>
            </a:xfrm>
            <a:custGeom>
              <a:avLst/>
              <a:gdLst/>
              <a:ahLst/>
              <a:cxnLst/>
              <a:rect l="l" t="t" r="r" b="b"/>
              <a:pathLst>
                <a:path w="14146" h="8097" extrusionOk="0">
                  <a:moveTo>
                    <a:pt x="144" y="1"/>
                  </a:moveTo>
                  <a:cubicBezTo>
                    <a:pt x="60" y="1"/>
                    <a:pt x="1" y="60"/>
                    <a:pt x="1" y="131"/>
                  </a:cubicBezTo>
                  <a:lnTo>
                    <a:pt x="1" y="7978"/>
                  </a:lnTo>
                  <a:cubicBezTo>
                    <a:pt x="1" y="8037"/>
                    <a:pt x="60" y="8097"/>
                    <a:pt x="144" y="8097"/>
                  </a:cubicBezTo>
                  <a:lnTo>
                    <a:pt x="14014" y="8097"/>
                  </a:lnTo>
                  <a:cubicBezTo>
                    <a:pt x="14086" y="8097"/>
                    <a:pt x="14145" y="8049"/>
                    <a:pt x="14145" y="7978"/>
                  </a:cubicBezTo>
                  <a:lnTo>
                    <a:pt x="14145" y="131"/>
                  </a:lnTo>
                  <a:cubicBezTo>
                    <a:pt x="14145" y="72"/>
                    <a:pt x="14086" y="12"/>
                    <a:pt x="14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4"/>
            <p:cNvSpPr/>
            <p:nvPr/>
          </p:nvSpPr>
          <p:spPr>
            <a:xfrm>
              <a:off x="3435507" y="3234362"/>
              <a:ext cx="905926" cy="64212"/>
            </a:xfrm>
            <a:custGeom>
              <a:avLst/>
              <a:gdLst/>
              <a:ahLst/>
              <a:cxnLst/>
              <a:rect l="l" t="t" r="r" b="b"/>
              <a:pathLst>
                <a:path w="14122" h="1001" extrusionOk="0">
                  <a:moveTo>
                    <a:pt x="131" y="1"/>
                  </a:moveTo>
                  <a:cubicBezTo>
                    <a:pt x="60" y="1"/>
                    <a:pt x="0" y="60"/>
                    <a:pt x="0" y="131"/>
                  </a:cubicBezTo>
                  <a:lnTo>
                    <a:pt x="0" y="1001"/>
                  </a:lnTo>
                  <a:lnTo>
                    <a:pt x="14121" y="1001"/>
                  </a:lnTo>
                  <a:lnTo>
                    <a:pt x="14121" y="131"/>
                  </a:lnTo>
                  <a:cubicBezTo>
                    <a:pt x="14121" y="72"/>
                    <a:pt x="14062" y="12"/>
                    <a:pt x="140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4"/>
            <p:cNvSpPr/>
            <p:nvPr/>
          </p:nvSpPr>
          <p:spPr>
            <a:xfrm>
              <a:off x="4269585" y="3251939"/>
              <a:ext cx="29060" cy="29059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58"/>
                    <a:pt x="95" y="453"/>
                    <a:pt x="226" y="453"/>
                  </a:cubicBezTo>
                  <a:cubicBezTo>
                    <a:pt x="345" y="453"/>
                    <a:pt x="453" y="358"/>
                    <a:pt x="453" y="227"/>
                  </a:cubicBezTo>
                  <a:cubicBezTo>
                    <a:pt x="453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4"/>
            <p:cNvSpPr/>
            <p:nvPr/>
          </p:nvSpPr>
          <p:spPr>
            <a:xfrm>
              <a:off x="4213775" y="3251939"/>
              <a:ext cx="29124" cy="29059"/>
            </a:xfrm>
            <a:custGeom>
              <a:avLst/>
              <a:gdLst/>
              <a:ahLst/>
              <a:cxnLst/>
              <a:rect l="l" t="t" r="r" b="b"/>
              <a:pathLst>
                <a:path w="454" h="453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58"/>
                    <a:pt x="108" y="453"/>
                    <a:pt x="227" y="453"/>
                  </a:cubicBezTo>
                  <a:cubicBezTo>
                    <a:pt x="358" y="453"/>
                    <a:pt x="453" y="358"/>
                    <a:pt x="453" y="227"/>
                  </a:cubicBezTo>
                  <a:cubicBezTo>
                    <a:pt x="453" y="108"/>
                    <a:pt x="358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4"/>
            <p:cNvSpPr/>
            <p:nvPr/>
          </p:nvSpPr>
          <p:spPr>
            <a:xfrm>
              <a:off x="4157259" y="3251939"/>
              <a:ext cx="28354" cy="29059"/>
            </a:xfrm>
            <a:custGeom>
              <a:avLst/>
              <a:gdLst/>
              <a:ahLst/>
              <a:cxnLst/>
              <a:rect l="l" t="t" r="r" b="b"/>
              <a:pathLst>
                <a:path w="442" h="453" extrusionOk="0">
                  <a:moveTo>
                    <a:pt x="215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58"/>
                    <a:pt x="96" y="453"/>
                    <a:pt x="215" y="453"/>
                  </a:cubicBezTo>
                  <a:cubicBezTo>
                    <a:pt x="346" y="453"/>
                    <a:pt x="441" y="358"/>
                    <a:pt x="441" y="227"/>
                  </a:cubicBezTo>
                  <a:cubicBezTo>
                    <a:pt x="441" y="108"/>
                    <a:pt x="346" y="0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4"/>
            <p:cNvSpPr/>
            <p:nvPr/>
          </p:nvSpPr>
          <p:spPr>
            <a:xfrm>
              <a:off x="4007597" y="3316086"/>
              <a:ext cx="322354" cy="423951"/>
            </a:xfrm>
            <a:custGeom>
              <a:avLst/>
              <a:gdLst/>
              <a:ahLst/>
              <a:cxnLst/>
              <a:rect l="l" t="t" r="r" b="b"/>
              <a:pathLst>
                <a:path w="5025" h="6609" extrusionOk="0">
                  <a:moveTo>
                    <a:pt x="0" y="0"/>
                  </a:moveTo>
                  <a:lnTo>
                    <a:pt x="0" y="6608"/>
                  </a:lnTo>
                  <a:lnTo>
                    <a:pt x="5025" y="6608"/>
                  </a:lnTo>
                  <a:lnTo>
                    <a:pt x="50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4"/>
            <p:cNvSpPr/>
            <p:nvPr/>
          </p:nvSpPr>
          <p:spPr>
            <a:xfrm>
              <a:off x="4074826" y="3342066"/>
              <a:ext cx="226129" cy="14561"/>
            </a:xfrm>
            <a:custGeom>
              <a:avLst/>
              <a:gdLst/>
              <a:ahLst/>
              <a:cxnLst/>
              <a:rect l="l" t="t" r="r" b="b"/>
              <a:pathLst>
                <a:path w="3525" h="227" extrusionOk="0">
                  <a:moveTo>
                    <a:pt x="0" y="0"/>
                  </a:moveTo>
                  <a:lnTo>
                    <a:pt x="0" y="227"/>
                  </a:lnTo>
                  <a:lnTo>
                    <a:pt x="3524" y="227"/>
                  </a:lnTo>
                  <a:lnTo>
                    <a:pt x="35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4"/>
            <p:cNvSpPr/>
            <p:nvPr/>
          </p:nvSpPr>
          <p:spPr>
            <a:xfrm>
              <a:off x="4029728" y="3397810"/>
              <a:ext cx="270456" cy="13792"/>
            </a:xfrm>
            <a:custGeom>
              <a:avLst/>
              <a:gdLst/>
              <a:ahLst/>
              <a:cxnLst/>
              <a:rect l="l" t="t" r="r" b="b"/>
              <a:pathLst>
                <a:path w="4216" h="215" extrusionOk="0">
                  <a:moveTo>
                    <a:pt x="1" y="0"/>
                  </a:moveTo>
                  <a:lnTo>
                    <a:pt x="1" y="215"/>
                  </a:lnTo>
                  <a:lnTo>
                    <a:pt x="4215" y="215"/>
                  </a:lnTo>
                  <a:lnTo>
                    <a:pt x="42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4"/>
            <p:cNvSpPr/>
            <p:nvPr/>
          </p:nvSpPr>
          <p:spPr>
            <a:xfrm>
              <a:off x="4029728" y="3453554"/>
              <a:ext cx="270456" cy="14561"/>
            </a:xfrm>
            <a:custGeom>
              <a:avLst/>
              <a:gdLst/>
              <a:ahLst/>
              <a:cxnLst/>
              <a:rect l="l" t="t" r="r" b="b"/>
              <a:pathLst>
                <a:path w="4216" h="227" extrusionOk="0">
                  <a:moveTo>
                    <a:pt x="1" y="1"/>
                  </a:moveTo>
                  <a:lnTo>
                    <a:pt x="1" y="227"/>
                  </a:lnTo>
                  <a:lnTo>
                    <a:pt x="4215" y="227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4"/>
            <p:cNvSpPr/>
            <p:nvPr/>
          </p:nvSpPr>
          <p:spPr>
            <a:xfrm>
              <a:off x="4029728" y="3516162"/>
              <a:ext cx="270456" cy="13856"/>
            </a:xfrm>
            <a:custGeom>
              <a:avLst/>
              <a:gdLst/>
              <a:ahLst/>
              <a:cxnLst/>
              <a:rect l="l" t="t" r="r" b="b"/>
              <a:pathLst>
                <a:path w="4216" h="216" extrusionOk="0">
                  <a:moveTo>
                    <a:pt x="1" y="1"/>
                  </a:moveTo>
                  <a:lnTo>
                    <a:pt x="1" y="215"/>
                  </a:lnTo>
                  <a:lnTo>
                    <a:pt x="4215" y="215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4"/>
            <p:cNvSpPr/>
            <p:nvPr/>
          </p:nvSpPr>
          <p:spPr>
            <a:xfrm>
              <a:off x="4029728" y="3574216"/>
              <a:ext cx="270456" cy="14561"/>
            </a:xfrm>
            <a:custGeom>
              <a:avLst/>
              <a:gdLst/>
              <a:ahLst/>
              <a:cxnLst/>
              <a:rect l="l" t="t" r="r" b="b"/>
              <a:pathLst>
                <a:path w="4216" h="227" extrusionOk="0">
                  <a:moveTo>
                    <a:pt x="1" y="1"/>
                  </a:moveTo>
                  <a:lnTo>
                    <a:pt x="1" y="227"/>
                  </a:lnTo>
                  <a:lnTo>
                    <a:pt x="4215" y="227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4"/>
            <p:cNvSpPr/>
            <p:nvPr/>
          </p:nvSpPr>
          <p:spPr>
            <a:xfrm>
              <a:off x="4029728" y="3633039"/>
              <a:ext cx="270456" cy="14561"/>
            </a:xfrm>
            <a:custGeom>
              <a:avLst/>
              <a:gdLst/>
              <a:ahLst/>
              <a:cxnLst/>
              <a:rect l="l" t="t" r="r" b="b"/>
              <a:pathLst>
                <a:path w="4216" h="227" extrusionOk="0">
                  <a:moveTo>
                    <a:pt x="1" y="1"/>
                  </a:moveTo>
                  <a:lnTo>
                    <a:pt x="1" y="227"/>
                  </a:lnTo>
                  <a:lnTo>
                    <a:pt x="4215" y="227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4"/>
            <p:cNvSpPr/>
            <p:nvPr/>
          </p:nvSpPr>
          <p:spPr>
            <a:xfrm>
              <a:off x="4029728" y="3688783"/>
              <a:ext cx="270456" cy="14561"/>
            </a:xfrm>
            <a:custGeom>
              <a:avLst/>
              <a:gdLst/>
              <a:ahLst/>
              <a:cxnLst/>
              <a:rect l="l" t="t" r="r" b="b"/>
              <a:pathLst>
                <a:path w="4216" h="227" extrusionOk="0">
                  <a:moveTo>
                    <a:pt x="1" y="1"/>
                  </a:moveTo>
                  <a:lnTo>
                    <a:pt x="1" y="227"/>
                  </a:lnTo>
                  <a:lnTo>
                    <a:pt x="4215" y="227"/>
                  </a:lnTo>
                  <a:lnTo>
                    <a:pt x="42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4"/>
            <p:cNvSpPr/>
            <p:nvPr/>
          </p:nvSpPr>
          <p:spPr>
            <a:xfrm>
              <a:off x="3534811" y="3365737"/>
              <a:ext cx="324663" cy="324650"/>
            </a:xfrm>
            <a:custGeom>
              <a:avLst/>
              <a:gdLst/>
              <a:ahLst/>
              <a:cxnLst/>
              <a:rect l="l" t="t" r="r" b="b"/>
              <a:pathLst>
                <a:path w="5061" h="5061" extrusionOk="0">
                  <a:moveTo>
                    <a:pt x="2524" y="0"/>
                  </a:moveTo>
                  <a:cubicBezTo>
                    <a:pt x="1131" y="0"/>
                    <a:pt x="0" y="1131"/>
                    <a:pt x="0" y="2536"/>
                  </a:cubicBezTo>
                  <a:cubicBezTo>
                    <a:pt x="0" y="3929"/>
                    <a:pt x="1131" y="5061"/>
                    <a:pt x="2524" y="5061"/>
                  </a:cubicBezTo>
                  <a:cubicBezTo>
                    <a:pt x="3917" y="5061"/>
                    <a:pt x="5060" y="3929"/>
                    <a:pt x="5060" y="2536"/>
                  </a:cubicBezTo>
                  <a:cubicBezTo>
                    <a:pt x="5060" y="1131"/>
                    <a:pt x="3917" y="0"/>
                    <a:pt x="2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4"/>
            <p:cNvSpPr/>
            <p:nvPr/>
          </p:nvSpPr>
          <p:spPr>
            <a:xfrm>
              <a:off x="3552388" y="3384083"/>
              <a:ext cx="288739" cy="287958"/>
            </a:xfrm>
            <a:custGeom>
              <a:avLst/>
              <a:gdLst/>
              <a:ahLst/>
              <a:cxnLst/>
              <a:rect l="l" t="t" r="r" b="b"/>
              <a:pathLst>
                <a:path w="4501" h="4489" extrusionOk="0">
                  <a:moveTo>
                    <a:pt x="2250" y="0"/>
                  </a:moveTo>
                  <a:cubicBezTo>
                    <a:pt x="1012" y="0"/>
                    <a:pt x="0" y="1012"/>
                    <a:pt x="0" y="2250"/>
                  </a:cubicBezTo>
                  <a:cubicBezTo>
                    <a:pt x="0" y="3489"/>
                    <a:pt x="1012" y="4489"/>
                    <a:pt x="2250" y="4489"/>
                  </a:cubicBezTo>
                  <a:cubicBezTo>
                    <a:pt x="3489" y="4489"/>
                    <a:pt x="4501" y="3489"/>
                    <a:pt x="4501" y="2250"/>
                  </a:cubicBezTo>
                  <a:cubicBezTo>
                    <a:pt x="4501" y="1012"/>
                    <a:pt x="3489" y="0"/>
                    <a:pt x="2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" name="Google Shape;1297;p44"/>
          <p:cNvGrpSpPr/>
          <p:nvPr/>
        </p:nvGrpSpPr>
        <p:grpSpPr>
          <a:xfrm>
            <a:off x="1599268" y="2609546"/>
            <a:ext cx="1122048" cy="2199233"/>
            <a:chOff x="786993" y="2814196"/>
            <a:chExt cx="1122048" cy="2199233"/>
          </a:xfrm>
        </p:grpSpPr>
        <p:sp>
          <p:nvSpPr>
            <p:cNvPr id="1298" name="Google Shape;1298;p44"/>
            <p:cNvSpPr/>
            <p:nvPr/>
          </p:nvSpPr>
          <p:spPr>
            <a:xfrm>
              <a:off x="1530171" y="4045443"/>
              <a:ext cx="210091" cy="882798"/>
            </a:xfrm>
            <a:custGeom>
              <a:avLst/>
              <a:gdLst/>
              <a:ahLst/>
              <a:cxnLst/>
              <a:rect l="l" t="t" r="r" b="b"/>
              <a:pathLst>
                <a:path w="3275" h="13762" extrusionOk="0">
                  <a:moveTo>
                    <a:pt x="3275" y="1"/>
                  </a:moveTo>
                  <a:lnTo>
                    <a:pt x="3275" y="1"/>
                  </a:lnTo>
                  <a:cubicBezTo>
                    <a:pt x="2144" y="596"/>
                    <a:pt x="1072" y="953"/>
                    <a:pt x="0" y="1323"/>
                  </a:cubicBezTo>
                  <a:lnTo>
                    <a:pt x="0" y="3347"/>
                  </a:lnTo>
                  <a:cubicBezTo>
                    <a:pt x="12" y="5514"/>
                    <a:pt x="36" y="7621"/>
                    <a:pt x="60" y="9764"/>
                  </a:cubicBezTo>
                  <a:cubicBezTo>
                    <a:pt x="72" y="11074"/>
                    <a:pt x="72" y="12383"/>
                    <a:pt x="72" y="13729"/>
                  </a:cubicBezTo>
                  <a:cubicBezTo>
                    <a:pt x="163" y="13752"/>
                    <a:pt x="307" y="13761"/>
                    <a:pt x="482" y="13761"/>
                  </a:cubicBezTo>
                  <a:cubicBezTo>
                    <a:pt x="1132" y="13761"/>
                    <a:pt x="2208" y="13625"/>
                    <a:pt x="2536" y="13503"/>
                  </a:cubicBezTo>
                  <a:cubicBezTo>
                    <a:pt x="2655" y="12121"/>
                    <a:pt x="2763" y="10764"/>
                    <a:pt x="2858" y="9431"/>
                  </a:cubicBezTo>
                  <a:cubicBezTo>
                    <a:pt x="2989" y="7419"/>
                    <a:pt x="3096" y="5418"/>
                    <a:pt x="3167" y="3382"/>
                  </a:cubicBezTo>
                  <a:cubicBezTo>
                    <a:pt x="3215" y="2263"/>
                    <a:pt x="3239" y="1156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4"/>
            <p:cNvSpPr/>
            <p:nvPr/>
          </p:nvSpPr>
          <p:spPr>
            <a:xfrm>
              <a:off x="1279665" y="4027931"/>
              <a:ext cx="229144" cy="907751"/>
            </a:xfrm>
            <a:custGeom>
              <a:avLst/>
              <a:gdLst/>
              <a:ahLst/>
              <a:cxnLst/>
              <a:rect l="l" t="t" r="r" b="b"/>
              <a:pathLst>
                <a:path w="3572" h="14151" extrusionOk="0">
                  <a:moveTo>
                    <a:pt x="405" y="0"/>
                  </a:moveTo>
                  <a:cubicBezTo>
                    <a:pt x="345" y="1203"/>
                    <a:pt x="286" y="2405"/>
                    <a:pt x="226" y="3596"/>
                  </a:cubicBezTo>
                  <a:cubicBezTo>
                    <a:pt x="131" y="5536"/>
                    <a:pt x="83" y="7465"/>
                    <a:pt x="36" y="9382"/>
                  </a:cubicBezTo>
                  <a:cubicBezTo>
                    <a:pt x="0" y="10870"/>
                    <a:pt x="0" y="12359"/>
                    <a:pt x="12" y="13847"/>
                  </a:cubicBezTo>
                  <a:cubicBezTo>
                    <a:pt x="768" y="14036"/>
                    <a:pt x="1617" y="14151"/>
                    <a:pt x="2370" y="14151"/>
                  </a:cubicBezTo>
                  <a:cubicBezTo>
                    <a:pt x="2471" y="14151"/>
                    <a:pt x="2570" y="14149"/>
                    <a:pt x="2667" y="14145"/>
                  </a:cubicBezTo>
                  <a:cubicBezTo>
                    <a:pt x="2762" y="12775"/>
                    <a:pt x="2858" y="11394"/>
                    <a:pt x="2965" y="10013"/>
                  </a:cubicBezTo>
                  <a:cubicBezTo>
                    <a:pt x="3108" y="7882"/>
                    <a:pt x="3274" y="5751"/>
                    <a:pt x="3429" y="3631"/>
                  </a:cubicBezTo>
                  <a:cubicBezTo>
                    <a:pt x="3477" y="2941"/>
                    <a:pt x="3524" y="2262"/>
                    <a:pt x="3572" y="1572"/>
                  </a:cubicBezTo>
                  <a:cubicBezTo>
                    <a:pt x="2536" y="1131"/>
                    <a:pt x="1488" y="679"/>
                    <a:pt x="4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4"/>
            <p:cNvSpPr/>
            <p:nvPr/>
          </p:nvSpPr>
          <p:spPr>
            <a:xfrm>
              <a:off x="1184915" y="4899952"/>
              <a:ext cx="278090" cy="113477"/>
            </a:xfrm>
            <a:custGeom>
              <a:avLst/>
              <a:gdLst/>
              <a:ahLst/>
              <a:cxnLst/>
              <a:rect l="l" t="t" r="r" b="b"/>
              <a:pathLst>
                <a:path w="4335" h="1769" extrusionOk="0">
                  <a:moveTo>
                    <a:pt x="3500" y="1"/>
                  </a:moveTo>
                  <a:cubicBezTo>
                    <a:pt x="3094" y="1"/>
                    <a:pt x="2510" y="23"/>
                    <a:pt x="1941" y="122"/>
                  </a:cubicBezTo>
                  <a:cubicBezTo>
                    <a:pt x="918" y="313"/>
                    <a:pt x="1" y="991"/>
                    <a:pt x="48" y="1491"/>
                  </a:cubicBezTo>
                  <a:cubicBezTo>
                    <a:pt x="70" y="1677"/>
                    <a:pt x="1501" y="1768"/>
                    <a:pt x="2681" y="1768"/>
                  </a:cubicBezTo>
                  <a:cubicBezTo>
                    <a:pt x="3471" y="1768"/>
                    <a:pt x="4149" y="1727"/>
                    <a:pt x="4216" y="1646"/>
                  </a:cubicBezTo>
                  <a:cubicBezTo>
                    <a:pt x="4335" y="1491"/>
                    <a:pt x="4037" y="15"/>
                    <a:pt x="4037" y="15"/>
                  </a:cubicBezTo>
                  <a:cubicBezTo>
                    <a:pt x="4037" y="15"/>
                    <a:pt x="3825" y="1"/>
                    <a:pt x="3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4"/>
            <p:cNvSpPr/>
            <p:nvPr/>
          </p:nvSpPr>
          <p:spPr>
            <a:xfrm>
              <a:off x="1521767" y="4899952"/>
              <a:ext cx="277320" cy="113477"/>
            </a:xfrm>
            <a:custGeom>
              <a:avLst/>
              <a:gdLst/>
              <a:ahLst/>
              <a:cxnLst/>
              <a:rect l="l" t="t" r="r" b="b"/>
              <a:pathLst>
                <a:path w="4323" h="1769" extrusionOk="0">
                  <a:moveTo>
                    <a:pt x="835" y="1"/>
                  </a:moveTo>
                  <a:cubicBezTo>
                    <a:pt x="510" y="1"/>
                    <a:pt x="298" y="15"/>
                    <a:pt x="298" y="15"/>
                  </a:cubicBezTo>
                  <a:cubicBezTo>
                    <a:pt x="298" y="15"/>
                    <a:pt x="0" y="1491"/>
                    <a:pt x="119" y="1646"/>
                  </a:cubicBezTo>
                  <a:cubicBezTo>
                    <a:pt x="182" y="1727"/>
                    <a:pt x="858" y="1768"/>
                    <a:pt x="1648" y="1768"/>
                  </a:cubicBezTo>
                  <a:cubicBezTo>
                    <a:pt x="2830" y="1768"/>
                    <a:pt x="4265" y="1677"/>
                    <a:pt x="4287" y="1491"/>
                  </a:cubicBezTo>
                  <a:cubicBezTo>
                    <a:pt x="4322" y="991"/>
                    <a:pt x="3418" y="313"/>
                    <a:pt x="2394" y="122"/>
                  </a:cubicBezTo>
                  <a:cubicBezTo>
                    <a:pt x="1825" y="23"/>
                    <a:pt x="1241" y="1"/>
                    <a:pt x="8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4"/>
            <p:cNvSpPr/>
            <p:nvPr/>
          </p:nvSpPr>
          <p:spPr>
            <a:xfrm>
              <a:off x="1281910" y="4258541"/>
              <a:ext cx="217789" cy="411763"/>
            </a:xfrm>
            <a:custGeom>
              <a:avLst/>
              <a:gdLst/>
              <a:ahLst/>
              <a:cxnLst/>
              <a:rect l="l" t="t" r="r" b="b"/>
              <a:pathLst>
                <a:path w="3395" h="6419" extrusionOk="0">
                  <a:moveTo>
                    <a:pt x="191" y="1"/>
                  </a:moveTo>
                  <a:cubicBezTo>
                    <a:pt x="96" y="1941"/>
                    <a:pt x="48" y="3870"/>
                    <a:pt x="1" y="5787"/>
                  </a:cubicBezTo>
                  <a:cubicBezTo>
                    <a:pt x="953" y="6132"/>
                    <a:pt x="1930" y="6323"/>
                    <a:pt x="2930" y="6418"/>
                  </a:cubicBezTo>
                  <a:cubicBezTo>
                    <a:pt x="3073" y="4287"/>
                    <a:pt x="3239" y="2156"/>
                    <a:pt x="3394" y="36"/>
                  </a:cubicBezTo>
                  <a:cubicBezTo>
                    <a:pt x="2334" y="13"/>
                    <a:pt x="1263" y="1"/>
                    <a:pt x="1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4"/>
            <p:cNvSpPr/>
            <p:nvPr/>
          </p:nvSpPr>
          <p:spPr>
            <a:xfrm>
              <a:off x="1529401" y="4260851"/>
              <a:ext cx="203997" cy="410993"/>
            </a:xfrm>
            <a:custGeom>
              <a:avLst/>
              <a:gdLst/>
              <a:ahLst/>
              <a:cxnLst/>
              <a:rect l="l" t="t" r="r" b="b"/>
              <a:pathLst>
                <a:path w="3180" h="6407" extrusionOk="0">
                  <a:moveTo>
                    <a:pt x="0" y="0"/>
                  </a:moveTo>
                  <a:cubicBezTo>
                    <a:pt x="12" y="2156"/>
                    <a:pt x="36" y="4263"/>
                    <a:pt x="60" y="6406"/>
                  </a:cubicBezTo>
                  <a:cubicBezTo>
                    <a:pt x="1013" y="6406"/>
                    <a:pt x="1953" y="6287"/>
                    <a:pt x="2870" y="6073"/>
                  </a:cubicBezTo>
                  <a:cubicBezTo>
                    <a:pt x="3001" y="4061"/>
                    <a:pt x="3108" y="2060"/>
                    <a:pt x="3179" y="24"/>
                  </a:cubicBezTo>
                  <a:cubicBezTo>
                    <a:pt x="2120" y="12"/>
                    <a:pt x="1072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4"/>
            <p:cNvSpPr/>
            <p:nvPr/>
          </p:nvSpPr>
          <p:spPr>
            <a:xfrm>
              <a:off x="1478209" y="2979248"/>
              <a:ext cx="178016" cy="231059"/>
            </a:xfrm>
            <a:custGeom>
              <a:avLst/>
              <a:gdLst/>
              <a:ahLst/>
              <a:cxnLst/>
              <a:rect l="l" t="t" r="r" b="b"/>
              <a:pathLst>
                <a:path w="2775" h="3602" extrusionOk="0">
                  <a:moveTo>
                    <a:pt x="2644" y="1"/>
                  </a:moveTo>
                  <a:lnTo>
                    <a:pt x="2644" y="1"/>
                  </a:lnTo>
                  <a:cubicBezTo>
                    <a:pt x="1787" y="72"/>
                    <a:pt x="1060" y="525"/>
                    <a:pt x="632" y="1180"/>
                  </a:cubicBezTo>
                  <a:cubicBezTo>
                    <a:pt x="167" y="1834"/>
                    <a:pt x="1" y="2668"/>
                    <a:pt x="179" y="3442"/>
                  </a:cubicBezTo>
                  <a:cubicBezTo>
                    <a:pt x="190" y="3442"/>
                    <a:pt x="202" y="3441"/>
                    <a:pt x="213" y="3441"/>
                  </a:cubicBezTo>
                  <a:cubicBezTo>
                    <a:pt x="644" y="3441"/>
                    <a:pt x="1087" y="3601"/>
                    <a:pt x="1507" y="3601"/>
                  </a:cubicBezTo>
                  <a:cubicBezTo>
                    <a:pt x="1668" y="3601"/>
                    <a:pt x="1825" y="3578"/>
                    <a:pt x="1977" y="3513"/>
                  </a:cubicBezTo>
                  <a:cubicBezTo>
                    <a:pt x="2370" y="3346"/>
                    <a:pt x="2608" y="2954"/>
                    <a:pt x="2703" y="2537"/>
                  </a:cubicBezTo>
                  <a:cubicBezTo>
                    <a:pt x="2775" y="2120"/>
                    <a:pt x="2727" y="1680"/>
                    <a:pt x="2668" y="1263"/>
                  </a:cubicBezTo>
                  <a:cubicBezTo>
                    <a:pt x="2608" y="846"/>
                    <a:pt x="2549" y="418"/>
                    <a:pt x="2644" y="1"/>
                  </a:cubicBezTo>
                  <a:close/>
                </a:path>
              </a:pathLst>
            </a:custGeom>
            <a:solidFill>
              <a:srgbClr val="F2C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4"/>
            <p:cNvSpPr/>
            <p:nvPr/>
          </p:nvSpPr>
          <p:spPr>
            <a:xfrm>
              <a:off x="1596630" y="3283243"/>
              <a:ext cx="312411" cy="683620"/>
            </a:xfrm>
            <a:custGeom>
              <a:avLst/>
              <a:gdLst/>
              <a:ahLst/>
              <a:cxnLst/>
              <a:rect l="l" t="t" r="r" b="b"/>
              <a:pathLst>
                <a:path w="4870" h="10657" extrusionOk="0">
                  <a:moveTo>
                    <a:pt x="1191" y="1"/>
                  </a:moveTo>
                  <a:lnTo>
                    <a:pt x="0" y="2144"/>
                  </a:lnTo>
                  <a:lnTo>
                    <a:pt x="1405" y="10657"/>
                  </a:lnTo>
                  <a:cubicBezTo>
                    <a:pt x="1405" y="10657"/>
                    <a:pt x="4227" y="9776"/>
                    <a:pt x="4560" y="9180"/>
                  </a:cubicBezTo>
                  <a:cubicBezTo>
                    <a:pt x="4870" y="8585"/>
                    <a:pt x="3334" y="1846"/>
                    <a:pt x="2953" y="1108"/>
                  </a:cubicBezTo>
                  <a:cubicBezTo>
                    <a:pt x="2560" y="382"/>
                    <a:pt x="1191" y="1"/>
                    <a:pt x="1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4"/>
            <p:cNvSpPr/>
            <p:nvPr/>
          </p:nvSpPr>
          <p:spPr>
            <a:xfrm>
              <a:off x="1220839" y="4124922"/>
              <a:ext cx="610323" cy="474563"/>
            </a:xfrm>
            <a:custGeom>
              <a:avLst/>
              <a:gdLst/>
              <a:ahLst/>
              <a:cxnLst/>
              <a:rect l="l" t="t" r="r" b="b"/>
              <a:pathLst>
                <a:path w="9514" h="7398" extrusionOk="0">
                  <a:moveTo>
                    <a:pt x="9073" y="0"/>
                  </a:moveTo>
                  <a:cubicBezTo>
                    <a:pt x="8120" y="1119"/>
                    <a:pt x="6846" y="1977"/>
                    <a:pt x="5465" y="2477"/>
                  </a:cubicBezTo>
                  <a:cubicBezTo>
                    <a:pt x="4290" y="2893"/>
                    <a:pt x="3053" y="3074"/>
                    <a:pt x="1805" y="3074"/>
                  </a:cubicBezTo>
                  <a:cubicBezTo>
                    <a:pt x="1232" y="3074"/>
                    <a:pt x="657" y="3036"/>
                    <a:pt x="84" y="2965"/>
                  </a:cubicBezTo>
                  <a:lnTo>
                    <a:pt x="84" y="2965"/>
                  </a:lnTo>
                  <a:cubicBezTo>
                    <a:pt x="0" y="5108"/>
                    <a:pt x="12" y="6656"/>
                    <a:pt x="238" y="6834"/>
                  </a:cubicBezTo>
                  <a:cubicBezTo>
                    <a:pt x="711" y="7229"/>
                    <a:pt x="2381" y="7397"/>
                    <a:pt x="4168" y="7397"/>
                  </a:cubicBezTo>
                  <a:cubicBezTo>
                    <a:pt x="6479" y="7397"/>
                    <a:pt x="8984" y="7116"/>
                    <a:pt x="9347" y="6680"/>
                  </a:cubicBezTo>
                  <a:cubicBezTo>
                    <a:pt x="9513" y="6489"/>
                    <a:pt x="9347" y="3548"/>
                    <a:pt x="9073" y="0"/>
                  </a:cubicBezTo>
                  <a:close/>
                </a:path>
              </a:pathLst>
            </a:custGeom>
            <a:solidFill>
              <a:srgbClr val="E4F3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4"/>
            <p:cNvSpPr/>
            <p:nvPr/>
          </p:nvSpPr>
          <p:spPr>
            <a:xfrm>
              <a:off x="1220839" y="3266436"/>
              <a:ext cx="610323" cy="1333049"/>
            </a:xfrm>
            <a:custGeom>
              <a:avLst/>
              <a:gdLst/>
              <a:ahLst/>
              <a:cxnLst/>
              <a:rect l="l" t="t" r="r" b="b"/>
              <a:pathLst>
                <a:path w="9514" h="20781" extrusionOk="0">
                  <a:moveTo>
                    <a:pt x="4370" y="1"/>
                  </a:moveTo>
                  <a:cubicBezTo>
                    <a:pt x="3036" y="1"/>
                    <a:pt x="2132" y="536"/>
                    <a:pt x="2132" y="536"/>
                  </a:cubicBezTo>
                  <a:cubicBezTo>
                    <a:pt x="2132" y="536"/>
                    <a:pt x="322" y="10621"/>
                    <a:pt x="84" y="16348"/>
                  </a:cubicBezTo>
                  <a:cubicBezTo>
                    <a:pt x="0" y="18491"/>
                    <a:pt x="12" y="20039"/>
                    <a:pt x="238" y="20217"/>
                  </a:cubicBezTo>
                  <a:cubicBezTo>
                    <a:pt x="711" y="20612"/>
                    <a:pt x="2381" y="20780"/>
                    <a:pt x="4168" y="20780"/>
                  </a:cubicBezTo>
                  <a:cubicBezTo>
                    <a:pt x="6479" y="20780"/>
                    <a:pt x="8984" y="20499"/>
                    <a:pt x="9347" y="20063"/>
                  </a:cubicBezTo>
                  <a:cubicBezTo>
                    <a:pt x="9513" y="19872"/>
                    <a:pt x="9347" y="16931"/>
                    <a:pt x="9073" y="13383"/>
                  </a:cubicBezTo>
                  <a:cubicBezTo>
                    <a:pt x="8644" y="7799"/>
                    <a:pt x="7930" y="739"/>
                    <a:pt x="7751" y="560"/>
                  </a:cubicBezTo>
                  <a:cubicBezTo>
                    <a:pt x="7454" y="263"/>
                    <a:pt x="5715" y="1"/>
                    <a:pt x="4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4"/>
            <p:cNvSpPr/>
            <p:nvPr/>
          </p:nvSpPr>
          <p:spPr>
            <a:xfrm>
              <a:off x="1271261" y="3505514"/>
              <a:ext cx="164994" cy="410159"/>
            </a:xfrm>
            <a:custGeom>
              <a:avLst/>
              <a:gdLst/>
              <a:ahLst/>
              <a:cxnLst/>
              <a:rect l="l" t="t" r="r" b="b"/>
              <a:pathLst>
                <a:path w="2572" h="6394" extrusionOk="0">
                  <a:moveTo>
                    <a:pt x="2429" y="0"/>
                  </a:moveTo>
                  <a:cubicBezTo>
                    <a:pt x="2381" y="0"/>
                    <a:pt x="2346" y="24"/>
                    <a:pt x="2346" y="72"/>
                  </a:cubicBezTo>
                  <a:cubicBezTo>
                    <a:pt x="2429" y="2096"/>
                    <a:pt x="1619" y="5263"/>
                    <a:pt x="1322" y="5596"/>
                  </a:cubicBezTo>
                  <a:cubicBezTo>
                    <a:pt x="1119" y="5822"/>
                    <a:pt x="429" y="6156"/>
                    <a:pt x="72" y="6251"/>
                  </a:cubicBezTo>
                  <a:cubicBezTo>
                    <a:pt x="36" y="6263"/>
                    <a:pt x="0" y="6299"/>
                    <a:pt x="12" y="6334"/>
                  </a:cubicBezTo>
                  <a:cubicBezTo>
                    <a:pt x="36" y="6370"/>
                    <a:pt x="60" y="6394"/>
                    <a:pt x="84" y="6394"/>
                  </a:cubicBezTo>
                  <a:lnTo>
                    <a:pt x="107" y="6394"/>
                  </a:lnTo>
                  <a:cubicBezTo>
                    <a:pt x="488" y="6311"/>
                    <a:pt x="1203" y="5953"/>
                    <a:pt x="1429" y="5703"/>
                  </a:cubicBezTo>
                  <a:cubicBezTo>
                    <a:pt x="1738" y="5358"/>
                    <a:pt x="2572" y="2131"/>
                    <a:pt x="2500" y="72"/>
                  </a:cubicBezTo>
                  <a:cubicBezTo>
                    <a:pt x="2500" y="24"/>
                    <a:pt x="2453" y="0"/>
                    <a:pt x="2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4"/>
            <p:cNvSpPr/>
            <p:nvPr/>
          </p:nvSpPr>
          <p:spPr>
            <a:xfrm>
              <a:off x="786993" y="3753316"/>
              <a:ext cx="285724" cy="183911"/>
            </a:xfrm>
            <a:custGeom>
              <a:avLst/>
              <a:gdLst/>
              <a:ahLst/>
              <a:cxnLst/>
              <a:rect l="l" t="t" r="r" b="b"/>
              <a:pathLst>
                <a:path w="4454" h="2867" extrusionOk="0">
                  <a:moveTo>
                    <a:pt x="1521" y="0"/>
                  </a:moveTo>
                  <a:cubicBezTo>
                    <a:pt x="1205" y="0"/>
                    <a:pt x="820" y="328"/>
                    <a:pt x="536" y="590"/>
                  </a:cubicBezTo>
                  <a:cubicBezTo>
                    <a:pt x="477" y="626"/>
                    <a:pt x="417" y="709"/>
                    <a:pt x="394" y="781"/>
                  </a:cubicBezTo>
                  <a:cubicBezTo>
                    <a:pt x="358" y="864"/>
                    <a:pt x="358" y="971"/>
                    <a:pt x="441" y="1043"/>
                  </a:cubicBezTo>
                  <a:cubicBezTo>
                    <a:pt x="203" y="1162"/>
                    <a:pt x="60" y="1495"/>
                    <a:pt x="155" y="1745"/>
                  </a:cubicBezTo>
                  <a:cubicBezTo>
                    <a:pt x="24" y="1876"/>
                    <a:pt x="1" y="2138"/>
                    <a:pt x="84" y="2328"/>
                  </a:cubicBezTo>
                  <a:cubicBezTo>
                    <a:pt x="155" y="2519"/>
                    <a:pt x="298" y="2650"/>
                    <a:pt x="453" y="2793"/>
                  </a:cubicBezTo>
                  <a:cubicBezTo>
                    <a:pt x="496" y="2836"/>
                    <a:pt x="552" y="2867"/>
                    <a:pt x="602" y="2867"/>
                  </a:cubicBezTo>
                  <a:cubicBezTo>
                    <a:pt x="621" y="2867"/>
                    <a:pt x="639" y="2862"/>
                    <a:pt x="655" y="2852"/>
                  </a:cubicBezTo>
                  <a:cubicBezTo>
                    <a:pt x="715" y="2805"/>
                    <a:pt x="703" y="2698"/>
                    <a:pt x="691" y="2626"/>
                  </a:cubicBezTo>
                  <a:cubicBezTo>
                    <a:pt x="644" y="2436"/>
                    <a:pt x="584" y="2257"/>
                    <a:pt x="596" y="2043"/>
                  </a:cubicBezTo>
                  <a:cubicBezTo>
                    <a:pt x="715" y="1983"/>
                    <a:pt x="834" y="1924"/>
                    <a:pt x="1048" y="1852"/>
                  </a:cubicBezTo>
                  <a:cubicBezTo>
                    <a:pt x="1359" y="2222"/>
                    <a:pt x="1821" y="2432"/>
                    <a:pt x="2305" y="2432"/>
                  </a:cubicBezTo>
                  <a:cubicBezTo>
                    <a:pt x="2413" y="2432"/>
                    <a:pt x="2523" y="2422"/>
                    <a:pt x="2632" y="2400"/>
                  </a:cubicBezTo>
                  <a:cubicBezTo>
                    <a:pt x="2739" y="2388"/>
                    <a:pt x="2846" y="2352"/>
                    <a:pt x="2953" y="2305"/>
                  </a:cubicBezTo>
                  <a:cubicBezTo>
                    <a:pt x="3453" y="2328"/>
                    <a:pt x="3953" y="2340"/>
                    <a:pt x="4454" y="2352"/>
                  </a:cubicBezTo>
                  <a:cubicBezTo>
                    <a:pt x="4382" y="1757"/>
                    <a:pt x="4287" y="1185"/>
                    <a:pt x="4263" y="602"/>
                  </a:cubicBezTo>
                  <a:cubicBezTo>
                    <a:pt x="3811" y="816"/>
                    <a:pt x="3346" y="983"/>
                    <a:pt x="2977" y="983"/>
                  </a:cubicBezTo>
                  <a:cubicBezTo>
                    <a:pt x="2894" y="924"/>
                    <a:pt x="2787" y="864"/>
                    <a:pt x="2703" y="793"/>
                  </a:cubicBezTo>
                  <a:cubicBezTo>
                    <a:pt x="2299" y="495"/>
                    <a:pt x="1894" y="90"/>
                    <a:pt x="1644" y="19"/>
                  </a:cubicBezTo>
                  <a:cubicBezTo>
                    <a:pt x="1604" y="6"/>
                    <a:pt x="1563" y="0"/>
                    <a:pt x="1521" y="0"/>
                  </a:cubicBezTo>
                  <a:close/>
                </a:path>
              </a:pathLst>
            </a:custGeom>
            <a:solidFill>
              <a:srgbClr val="F2C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4"/>
            <p:cNvSpPr/>
            <p:nvPr/>
          </p:nvSpPr>
          <p:spPr>
            <a:xfrm>
              <a:off x="966485" y="3282986"/>
              <a:ext cx="471438" cy="662515"/>
            </a:xfrm>
            <a:custGeom>
              <a:avLst/>
              <a:gdLst/>
              <a:ahLst/>
              <a:cxnLst/>
              <a:rect l="l" t="t" r="r" b="b"/>
              <a:pathLst>
                <a:path w="7349" h="10328" extrusionOk="0">
                  <a:moveTo>
                    <a:pt x="6720" y="0"/>
                  </a:moveTo>
                  <a:cubicBezTo>
                    <a:pt x="6703" y="0"/>
                    <a:pt x="6686" y="2"/>
                    <a:pt x="6668" y="5"/>
                  </a:cubicBezTo>
                  <a:cubicBezTo>
                    <a:pt x="6049" y="88"/>
                    <a:pt x="5108" y="612"/>
                    <a:pt x="4668" y="1862"/>
                  </a:cubicBezTo>
                  <a:cubicBezTo>
                    <a:pt x="4025" y="3695"/>
                    <a:pt x="3775" y="6077"/>
                    <a:pt x="3096" y="6982"/>
                  </a:cubicBezTo>
                  <a:cubicBezTo>
                    <a:pt x="2834" y="7351"/>
                    <a:pt x="1" y="8041"/>
                    <a:pt x="1" y="8041"/>
                  </a:cubicBezTo>
                  <a:lnTo>
                    <a:pt x="298" y="10327"/>
                  </a:lnTo>
                  <a:cubicBezTo>
                    <a:pt x="298" y="10327"/>
                    <a:pt x="4870" y="10161"/>
                    <a:pt x="5263" y="9446"/>
                  </a:cubicBezTo>
                  <a:cubicBezTo>
                    <a:pt x="5680" y="8732"/>
                    <a:pt x="6597" y="4743"/>
                    <a:pt x="6656" y="2981"/>
                  </a:cubicBezTo>
                  <a:cubicBezTo>
                    <a:pt x="6703" y="1971"/>
                    <a:pt x="7348" y="0"/>
                    <a:pt x="67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4"/>
            <p:cNvSpPr/>
            <p:nvPr/>
          </p:nvSpPr>
          <p:spPr>
            <a:xfrm>
              <a:off x="1304876" y="2814196"/>
              <a:ext cx="375021" cy="402718"/>
            </a:xfrm>
            <a:custGeom>
              <a:avLst/>
              <a:gdLst/>
              <a:ahLst/>
              <a:cxnLst/>
              <a:rect l="l" t="t" r="r" b="b"/>
              <a:pathLst>
                <a:path w="5846" h="6278" extrusionOk="0">
                  <a:moveTo>
                    <a:pt x="3258" y="1"/>
                  </a:moveTo>
                  <a:cubicBezTo>
                    <a:pt x="3011" y="1"/>
                    <a:pt x="2764" y="35"/>
                    <a:pt x="2524" y="109"/>
                  </a:cubicBezTo>
                  <a:cubicBezTo>
                    <a:pt x="1881" y="300"/>
                    <a:pt x="1334" y="788"/>
                    <a:pt x="1107" y="1395"/>
                  </a:cubicBezTo>
                  <a:cubicBezTo>
                    <a:pt x="1036" y="1609"/>
                    <a:pt x="1012" y="1812"/>
                    <a:pt x="1012" y="2026"/>
                  </a:cubicBezTo>
                  <a:cubicBezTo>
                    <a:pt x="937" y="1978"/>
                    <a:pt x="856" y="1958"/>
                    <a:pt x="774" y="1958"/>
                  </a:cubicBezTo>
                  <a:cubicBezTo>
                    <a:pt x="569" y="1958"/>
                    <a:pt x="355" y="2084"/>
                    <a:pt x="202" y="2229"/>
                  </a:cubicBezTo>
                  <a:cubicBezTo>
                    <a:pt x="131" y="2312"/>
                    <a:pt x="60" y="2395"/>
                    <a:pt x="24" y="2514"/>
                  </a:cubicBezTo>
                  <a:cubicBezTo>
                    <a:pt x="0" y="2621"/>
                    <a:pt x="24" y="2752"/>
                    <a:pt x="119" y="2824"/>
                  </a:cubicBezTo>
                  <a:cubicBezTo>
                    <a:pt x="161" y="2866"/>
                    <a:pt x="223" y="2886"/>
                    <a:pt x="307" y="2886"/>
                  </a:cubicBezTo>
                  <a:cubicBezTo>
                    <a:pt x="390" y="2886"/>
                    <a:pt x="494" y="2866"/>
                    <a:pt x="619" y="2824"/>
                  </a:cubicBezTo>
                  <a:lnTo>
                    <a:pt x="619" y="2824"/>
                  </a:lnTo>
                  <a:cubicBezTo>
                    <a:pt x="238" y="3276"/>
                    <a:pt x="214" y="3943"/>
                    <a:pt x="452" y="4479"/>
                  </a:cubicBezTo>
                  <a:cubicBezTo>
                    <a:pt x="703" y="5015"/>
                    <a:pt x="1131" y="5431"/>
                    <a:pt x="1595" y="5789"/>
                  </a:cubicBezTo>
                  <a:cubicBezTo>
                    <a:pt x="1488" y="5919"/>
                    <a:pt x="1572" y="6062"/>
                    <a:pt x="1679" y="6134"/>
                  </a:cubicBezTo>
                  <a:cubicBezTo>
                    <a:pt x="1798" y="6217"/>
                    <a:pt x="1929" y="6241"/>
                    <a:pt x="2072" y="6241"/>
                  </a:cubicBezTo>
                  <a:cubicBezTo>
                    <a:pt x="2369" y="6241"/>
                    <a:pt x="2643" y="6086"/>
                    <a:pt x="2846" y="5860"/>
                  </a:cubicBezTo>
                  <a:lnTo>
                    <a:pt x="2846" y="5860"/>
                  </a:lnTo>
                  <a:cubicBezTo>
                    <a:pt x="2750" y="5979"/>
                    <a:pt x="2846" y="6181"/>
                    <a:pt x="2977" y="6241"/>
                  </a:cubicBezTo>
                  <a:cubicBezTo>
                    <a:pt x="3039" y="6267"/>
                    <a:pt x="3105" y="6277"/>
                    <a:pt x="3170" y="6277"/>
                  </a:cubicBezTo>
                  <a:cubicBezTo>
                    <a:pt x="3253" y="6277"/>
                    <a:pt x="3337" y="6261"/>
                    <a:pt x="3417" y="6241"/>
                  </a:cubicBezTo>
                  <a:cubicBezTo>
                    <a:pt x="4108" y="6027"/>
                    <a:pt x="4608" y="5312"/>
                    <a:pt x="4572" y="4598"/>
                  </a:cubicBezTo>
                  <a:cubicBezTo>
                    <a:pt x="4810" y="4241"/>
                    <a:pt x="5013" y="3812"/>
                    <a:pt x="5144" y="3348"/>
                  </a:cubicBezTo>
                  <a:cubicBezTo>
                    <a:pt x="5174" y="3352"/>
                    <a:pt x="5204" y="3354"/>
                    <a:pt x="5232" y="3354"/>
                  </a:cubicBezTo>
                  <a:cubicBezTo>
                    <a:pt x="5509" y="3354"/>
                    <a:pt x="5711" y="3156"/>
                    <a:pt x="5786" y="2919"/>
                  </a:cubicBezTo>
                  <a:cubicBezTo>
                    <a:pt x="5834" y="2788"/>
                    <a:pt x="5846" y="2633"/>
                    <a:pt x="5798" y="2490"/>
                  </a:cubicBezTo>
                  <a:cubicBezTo>
                    <a:pt x="5715" y="2074"/>
                    <a:pt x="5394" y="1752"/>
                    <a:pt x="5096" y="1478"/>
                  </a:cubicBezTo>
                  <a:lnTo>
                    <a:pt x="5096" y="1478"/>
                  </a:lnTo>
                  <a:cubicBezTo>
                    <a:pt x="5121" y="1486"/>
                    <a:pt x="5146" y="1490"/>
                    <a:pt x="5170" y="1490"/>
                  </a:cubicBezTo>
                  <a:cubicBezTo>
                    <a:pt x="5366" y="1490"/>
                    <a:pt x="5531" y="1252"/>
                    <a:pt x="5489" y="1062"/>
                  </a:cubicBezTo>
                  <a:cubicBezTo>
                    <a:pt x="5441" y="836"/>
                    <a:pt x="5239" y="669"/>
                    <a:pt x="5036" y="550"/>
                  </a:cubicBezTo>
                  <a:cubicBezTo>
                    <a:pt x="4508" y="217"/>
                    <a:pt x="3882" y="1"/>
                    <a:pt x="3258" y="1"/>
                  </a:cubicBezTo>
                  <a:close/>
                </a:path>
              </a:pathLst>
            </a:custGeom>
            <a:solidFill>
              <a:srgbClr val="8543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4"/>
            <p:cNvSpPr/>
            <p:nvPr/>
          </p:nvSpPr>
          <p:spPr>
            <a:xfrm>
              <a:off x="1376660" y="2814196"/>
              <a:ext cx="303237" cy="187311"/>
            </a:xfrm>
            <a:custGeom>
              <a:avLst/>
              <a:gdLst/>
              <a:ahLst/>
              <a:cxnLst/>
              <a:rect l="l" t="t" r="r" b="b"/>
              <a:pathLst>
                <a:path w="4727" h="2920" extrusionOk="0">
                  <a:moveTo>
                    <a:pt x="2145" y="1"/>
                  </a:moveTo>
                  <a:cubicBezTo>
                    <a:pt x="1897" y="1"/>
                    <a:pt x="1649" y="35"/>
                    <a:pt x="1405" y="109"/>
                  </a:cubicBezTo>
                  <a:cubicBezTo>
                    <a:pt x="774" y="300"/>
                    <a:pt x="215" y="788"/>
                    <a:pt x="0" y="1395"/>
                  </a:cubicBezTo>
                  <a:cubicBezTo>
                    <a:pt x="529" y="782"/>
                    <a:pt x="1354" y="430"/>
                    <a:pt x="2175" y="430"/>
                  </a:cubicBezTo>
                  <a:cubicBezTo>
                    <a:pt x="2518" y="430"/>
                    <a:pt x="2860" y="491"/>
                    <a:pt x="3179" y="621"/>
                  </a:cubicBezTo>
                  <a:cubicBezTo>
                    <a:pt x="3358" y="705"/>
                    <a:pt x="3524" y="788"/>
                    <a:pt x="3596" y="955"/>
                  </a:cubicBezTo>
                  <a:cubicBezTo>
                    <a:pt x="3691" y="1109"/>
                    <a:pt x="3608" y="1359"/>
                    <a:pt x="3429" y="1383"/>
                  </a:cubicBezTo>
                  <a:cubicBezTo>
                    <a:pt x="4084" y="1609"/>
                    <a:pt x="4560" y="2229"/>
                    <a:pt x="4667" y="2919"/>
                  </a:cubicBezTo>
                  <a:cubicBezTo>
                    <a:pt x="4715" y="2788"/>
                    <a:pt x="4727" y="2633"/>
                    <a:pt x="4679" y="2490"/>
                  </a:cubicBezTo>
                  <a:cubicBezTo>
                    <a:pt x="4596" y="2074"/>
                    <a:pt x="4286" y="1752"/>
                    <a:pt x="3989" y="1478"/>
                  </a:cubicBezTo>
                  <a:lnTo>
                    <a:pt x="3989" y="1478"/>
                  </a:lnTo>
                  <a:cubicBezTo>
                    <a:pt x="4013" y="1486"/>
                    <a:pt x="4036" y="1490"/>
                    <a:pt x="4060" y="1490"/>
                  </a:cubicBezTo>
                  <a:cubicBezTo>
                    <a:pt x="4247" y="1490"/>
                    <a:pt x="4412" y="1252"/>
                    <a:pt x="4370" y="1062"/>
                  </a:cubicBezTo>
                  <a:cubicBezTo>
                    <a:pt x="4322" y="836"/>
                    <a:pt x="4120" y="669"/>
                    <a:pt x="3929" y="550"/>
                  </a:cubicBezTo>
                  <a:cubicBezTo>
                    <a:pt x="3392" y="217"/>
                    <a:pt x="2770" y="1"/>
                    <a:pt x="2145" y="1"/>
                  </a:cubicBezTo>
                  <a:close/>
                </a:path>
              </a:pathLst>
            </a:custGeom>
            <a:solidFill>
              <a:srgbClr val="B56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4"/>
            <p:cNvSpPr/>
            <p:nvPr/>
          </p:nvSpPr>
          <p:spPr>
            <a:xfrm>
              <a:off x="1572189" y="3069375"/>
              <a:ext cx="53501" cy="64981"/>
            </a:xfrm>
            <a:custGeom>
              <a:avLst/>
              <a:gdLst/>
              <a:ahLst/>
              <a:cxnLst/>
              <a:rect l="l" t="t" r="r" b="b"/>
              <a:pathLst>
                <a:path w="834" h="1013" extrusionOk="0">
                  <a:moveTo>
                    <a:pt x="417" y="1"/>
                  </a:moveTo>
                  <a:cubicBezTo>
                    <a:pt x="179" y="1"/>
                    <a:pt x="0" y="227"/>
                    <a:pt x="0" y="501"/>
                  </a:cubicBezTo>
                  <a:cubicBezTo>
                    <a:pt x="0" y="775"/>
                    <a:pt x="179" y="1013"/>
                    <a:pt x="417" y="1013"/>
                  </a:cubicBezTo>
                  <a:cubicBezTo>
                    <a:pt x="643" y="1013"/>
                    <a:pt x="834" y="775"/>
                    <a:pt x="834" y="501"/>
                  </a:cubicBezTo>
                  <a:cubicBezTo>
                    <a:pt x="834" y="227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F2C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4"/>
            <p:cNvSpPr/>
            <p:nvPr/>
          </p:nvSpPr>
          <p:spPr>
            <a:xfrm>
              <a:off x="1438500" y="3180158"/>
              <a:ext cx="156654" cy="113092"/>
            </a:xfrm>
            <a:custGeom>
              <a:avLst/>
              <a:gdLst/>
              <a:ahLst/>
              <a:cxnLst/>
              <a:rect l="l" t="t" r="r" b="b"/>
              <a:pathLst>
                <a:path w="2442" h="1763" extrusionOk="0">
                  <a:moveTo>
                    <a:pt x="203" y="0"/>
                  </a:moveTo>
                  <a:lnTo>
                    <a:pt x="1" y="1762"/>
                  </a:lnTo>
                  <a:lnTo>
                    <a:pt x="2441" y="1667"/>
                  </a:lnTo>
                  <a:lnTo>
                    <a:pt x="2370" y="2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2C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5" name="Google Shape;1315;p44"/>
          <p:cNvGrpSpPr/>
          <p:nvPr/>
        </p:nvGrpSpPr>
        <p:grpSpPr>
          <a:xfrm>
            <a:off x="241122" y="3936920"/>
            <a:ext cx="1308764" cy="802021"/>
            <a:chOff x="7020722" y="3595000"/>
            <a:chExt cx="2002699" cy="1227270"/>
          </a:xfrm>
        </p:grpSpPr>
        <p:sp>
          <p:nvSpPr>
            <p:cNvPr id="1316" name="Google Shape;1316;p44"/>
            <p:cNvSpPr/>
            <p:nvPr/>
          </p:nvSpPr>
          <p:spPr>
            <a:xfrm>
              <a:off x="7020722" y="3595000"/>
              <a:ext cx="2002699" cy="1227270"/>
            </a:xfrm>
            <a:custGeom>
              <a:avLst/>
              <a:gdLst/>
              <a:ahLst/>
              <a:cxnLst/>
              <a:rect l="l" t="t" r="r" b="b"/>
              <a:pathLst>
                <a:path w="31219" h="19132" extrusionOk="0">
                  <a:moveTo>
                    <a:pt x="21980" y="0"/>
                  </a:moveTo>
                  <a:cubicBezTo>
                    <a:pt x="18411" y="0"/>
                    <a:pt x="16046" y="5069"/>
                    <a:pt x="12428" y="5069"/>
                  </a:cubicBezTo>
                  <a:cubicBezTo>
                    <a:pt x="12334" y="5069"/>
                    <a:pt x="12240" y="5065"/>
                    <a:pt x="12145" y="5058"/>
                  </a:cubicBezTo>
                  <a:cubicBezTo>
                    <a:pt x="10185" y="4921"/>
                    <a:pt x="8522" y="3205"/>
                    <a:pt x="6574" y="3205"/>
                  </a:cubicBezTo>
                  <a:cubicBezTo>
                    <a:pt x="6498" y="3205"/>
                    <a:pt x="6423" y="3208"/>
                    <a:pt x="6346" y="3213"/>
                  </a:cubicBezTo>
                  <a:cubicBezTo>
                    <a:pt x="5382" y="3296"/>
                    <a:pt x="4549" y="3796"/>
                    <a:pt x="3834" y="4487"/>
                  </a:cubicBezTo>
                  <a:cubicBezTo>
                    <a:pt x="3382" y="4904"/>
                    <a:pt x="3001" y="5392"/>
                    <a:pt x="2667" y="5880"/>
                  </a:cubicBezTo>
                  <a:cubicBezTo>
                    <a:pt x="631" y="8892"/>
                    <a:pt x="0" y="14691"/>
                    <a:pt x="453" y="19132"/>
                  </a:cubicBezTo>
                  <a:lnTo>
                    <a:pt x="30885" y="19132"/>
                  </a:lnTo>
                  <a:cubicBezTo>
                    <a:pt x="31219" y="17310"/>
                    <a:pt x="30980" y="15262"/>
                    <a:pt x="30040" y="13929"/>
                  </a:cubicBezTo>
                  <a:cubicBezTo>
                    <a:pt x="29754" y="13512"/>
                    <a:pt x="29397" y="13155"/>
                    <a:pt x="28968" y="12917"/>
                  </a:cubicBezTo>
                  <a:cubicBezTo>
                    <a:pt x="28063" y="12416"/>
                    <a:pt x="26944" y="12119"/>
                    <a:pt x="26397" y="11238"/>
                  </a:cubicBezTo>
                  <a:cubicBezTo>
                    <a:pt x="25873" y="10392"/>
                    <a:pt x="26063" y="9321"/>
                    <a:pt x="26218" y="8333"/>
                  </a:cubicBezTo>
                  <a:cubicBezTo>
                    <a:pt x="26480" y="6642"/>
                    <a:pt x="26599" y="4868"/>
                    <a:pt x="26039" y="3249"/>
                  </a:cubicBezTo>
                  <a:cubicBezTo>
                    <a:pt x="25480" y="1629"/>
                    <a:pt x="24099" y="201"/>
                    <a:pt x="22384" y="22"/>
                  </a:cubicBezTo>
                  <a:cubicBezTo>
                    <a:pt x="22248" y="7"/>
                    <a:pt x="22113" y="0"/>
                    <a:pt x="2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4"/>
            <p:cNvSpPr/>
            <p:nvPr/>
          </p:nvSpPr>
          <p:spPr>
            <a:xfrm>
              <a:off x="8074835" y="3846971"/>
              <a:ext cx="560414" cy="974978"/>
            </a:xfrm>
            <a:custGeom>
              <a:avLst/>
              <a:gdLst/>
              <a:ahLst/>
              <a:cxnLst/>
              <a:rect l="l" t="t" r="r" b="b"/>
              <a:pathLst>
                <a:path w="8736" h="15199" extrusionOk="0">
                  <a:moveTo>
                    <a:pt x="7274" y="0"/>
                  </a:moveTo>
                  <a:cubicBezTo>
                    <a:pt x="7252" y="0"/>
                    <a:pt x="7230" y="10"/>
                    <a:pt x="7214" y="35"/>
                  </a:cubicBezTo>
                  <a:cubicBezTo>
                    <a:pt x="5440" y="2309"/>
                    <a:pt x="3916" y="4809"/>
                    <a:pt x="2702" y="7429"/>
                  </a:cubicBezTo>
                  <a:cubicBezTo>
                    <a:pt x="2392" y="6369"/>
                    <a:pt x="2118" y="5298"/>
                    <a:pt x="1880" y="4226"/>
                  </a:cubicBezTo>
                  <a:cubicBezTo>
                    <a:pt x="2583" y="3285"/>
                    <a:pt x="3249" y="2321"/>
                    <a:pt x="3904" y="1357"/>
                  </a:cubicBezTo>
                  <a:cubicBezTo>
                    <a:pt x="3954" y="1274"/>
                    <a:pt x="3883" y="1198"/>
                    <a:pt x="3812" y="1198"/>
                  </a:cubicBezTo>
                  <a:cubicBezTo>
                    <a:pt x="3780" y="1198"/>
                    <a:pt x="3748" y="1213"/>
                    <a:pt x="3726" y="1249"/>
                  </a:cubicBezTo>
                  <a:cubicBezTo>
                    <a:pt x="3118" y="2178"/>
                    <a:pt x="2476" y="3071"/>
                    <a:pt x="1833" y="3964"/>
                  </a:cubicBezTo>
                  <a:cubicBezTo>
                    <a:pt x="1618" y="2893"/>
                    <a:pt x="1416" y="1797"/>
                    <a:pt x="1297" y="702"/>
                  </a:cubicBezTo>
                  <a:cubicBezTo>
                    <a:pt x="1291" y="636"/>
                    <a:pt x="1237" y="604"/>
                    <a:pt x="1187" y="604"/>
                  </a:cubicBezTo>
                  <a:cubicBezTo>
                    <a:pt x="1136" y="604"/>
                    <a:pt x="1088" y="636"/>
                    <a:pt x="1094" y="702"/>
                  </a:cubicBezTo>
                  <a:cubicBezTo>
                    <a:pt x="1237" y="1880"/>
                    <a:pt x="1416" y="3059"/>
                    <a:pt x="1678" y="4202"/>
                  </a:cubicBezTo>
                  <a:cubicBezTo>
                    <a:pt x="1642" y="4250"/>
                    <a:pt x="1654" y="4274"/>
                    <a:pt x="1702" y="4309"/>
                  </a:cubicBezTo>
                  <a:cubicBezTo>
                    <a:pt x="1940" y="5452"/>
                    <a:pt x="2237" y="6583"/>
                    <a:pt x="2595" y="7703"/>
                  </a:cubicBezTo>
                  <a:cubicBezTo>
                    <a:pt x="2035" y="8929"/>
                    <a:pt x="1523" y="10203"/>
                    <a:pt x="1083" y="11489"/>
                  </a:cubicBezTo>
                  <a:cubicBezTo>
                    <a:pt x="678" y="12668"/>
                    <a:pt x="321" y="13858"/>
                    <a:pt x="23" y="15061"/>
                  </a:cubicBezTo>
                  <a:cubicBezTo>
                    <a:pt x="1" y="15141"/>
                    <a:pt x="68" y="15199"/>
                    <a:pt x="132" y="15199"/>
                  </a:cubicBezTo>
                  <a:cubicBezTo>
                    <a:pt x="173" y="15199"/>
                    <a:pt x="211" y="15176"/>
                    <a:pt x="225" y="15120"/>
                  </a:cubicBezTo>
                  <a:cubicBezTo>
                    <a:pt x="392" y="14477"/>
                    <a:pt x="571" y="13834"/>
                    <a:pt x="761" y="13203"/>
                  </a:cubicBezTo>
                  <a:cubicBezTo>
                    <a:pt x="785" y="13203"/>
                    <a:pt x="785" y="13203"/>
                    <a:pt x="797" y="13191"/>
                  </a:cubicBezTo>
                  <a:cubicBezTo>
                    <a:pt x="2011" y="12441"/>
                    <a:pt x="3285" y="11775"/>
                    <a:pt x="4607" y="11227"/>
                  </a:cubicBezTo>
                  <a:cubicBezTo>
                    <a:pt x="5940" y="10655"/>
                    <a:pt x="7309" y="10215"/>
                    <a:pt x="8703" y="9834"/>
                  </a:cubicBezTo>
                  <a:cubicBezTo>
                    <a:pt x="8736" y="9800"/>
                    <a:pt x="8707" y="9641"/>
                    <a:pt x="8605" y="9641"/>
                  </a:cubicBezTo>
                  <a:cubicBezTo>
                    <a:pt x="8598" y="9641"/>
                    <a:pt x="8591" y="9642"/>
                    <a:pt x="8583" y="9643"/>
                  </a:cubicBezTo>
                  <a:cubicBezTo>
                    <a:pt x="7405" y="9929"/>
                    <a:pt x="6262" y="10298"/>
                    <a:pt x="5119" y="10751"/>
                  </a:cubicBezTo>
                  <a:cubicBezTo>
                    <a:pt x="5309" y="9786"/>
                    <a:pt x="5583" y="8834"/>
                    <a:pt x="5964" y="7917"/>
                  </a:cubicBezTo>
                  <a:cubicBezTo>
                    <a:pt x="5986" y="7843"/>
                    <a:pt x="5922" y="7793"/>
                    <a:pt x="5858" y="7793"/>
                  </a:cubicBezTo>
                  <a:cubicBezTo>
                    <a:pt x="5819" y="7793"/>
                    <a:pt x="5780" y="7812"/>
                    <a:pt x="5762" y="7857"/>
                  </a:cubicBezTo>
                  <a:cubicBezTo>
                    <a:pt x="5381" y="8810"/>
                    <a:pt x="5095" y="9810"/>
                    <a:pt x="4904" y="10834"/>
                  </a:cubicBezTo>
                  <a:cubicBezTo>
                    <a:pt x="3476" y="11417"/>
                    <a:pt x="2106" y="12120"/>
                    <a:pt x="797" y="12906"/>
                  </a:cubicBezTo>
                  <a:cubicBezTo>
                    <a:pt x="1856" y="9489"/>
                    <a:pt x="3369" y="6191"/>
                    <a:pt x="5274" y="3154"/>
                  </a:cubicBezTo>
                  <a:cubicBezTo>
                    <a:pt x="5928" y="2131"/>
                    <a:pt x="6631" y="1130"/>
                    <a:pt x="7357" y="154"/>
                  </a:cubicBezTo>
                  <a:cubicBezTo>
                    <a:pt x="7410" y="84"/>
                    <a:pt x="7339" y="0"/>
                    <a:pt x="7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4"/>
            <p:cNvSpPr/>
            <p:nvPr/>
          </p:nvSpPr>
          <p:spPr>
            <a:xfrm>
              <a:off x="7233251" y="4046791"/>
              <a:ext cx="502230" cy="774068"/>
            </a:xfrm>
            <a:custGeom>
              <a:avLst/>
              <a:gdLst/>
              <a:ahLst/>
              <a:cxnLst/>
              <a:rect l="l" t="t" r="r" b="b"/>
              <a:pathLst>
                <a:path w="7829" h="12067" extrusionOk="0">
                  <a:moveTo>
                    <a:pt x="2949" y="1"/>
                  </a:moveTo>
                  <a:cubicBezTo>
                    <a:pt x="2897" y="1"/>
                    <a:pt x="2849" y="34"/>
                    <a:pt x="2855" y="99"/>
                  </a:cubicBezTo>
                  <a:cubicBezTo>
                    <a:pt x="3141" y="2397"/>
                    <a:pt x="3486" y="4671"/>
                    <a:pt x="3915" y="6933"/>
                  </a:cubicBezTo>
                  <a:cubicBezTo>
                    <a:pt x="3248" y="6445"/>
                    <a:pt x="2593" y="5909"/>
                    <a:pt x="1962" y="5338"/>
                  </a:cubicBezTo>
                  <a:cubicBezTo>
                    <a:pt x="1652" y="5064"/>
                    <a:pt x="1343" y="4766"/>
                    <a:pt x="1021" y="4445"/>
                  </a:cubicBezTo>
                  <a:cubicBezTo>
                    <a:pt x="747" y="4147"/>
                    <a:pt x="402" y="3873"/>
                    <a:pt x="224" y="3492"/>
                  </a:cubicBezTo>
                  <a:cubicBezTo>
                    <a:pt x="208" y="3462"/>
                    <a:pt x="178" y="3448"/>
                    <a:pt x="146" y="3448"/>
                  </a:cubicBezTo>
                  <a:cubicBezTo>
                    <a:pt x="78" y="3448"/>
                    <a:pt x="1" y="3507"/>
                    <a:pt x="33" y="3588"/>
                  </a:cubicBezTo>
                  <a:cubicBezTo>
                    <a:pt x="164" y="3957"/>
                    <a:pt x="509" y="4242"/>
                    <a:pt x="771" y="4528"/>
                  </a:cubicBezTo>
                  <a:cubicBezTo>
                    <a:pt x="1105" y="4850"/>
                    <a:pt x="1426" y="5183"/>
                    <a:pt x="1783" y="5493"/>
                  </a:cubicBezTo>
                  <a:cubicBezTo>
                    <a:pt x="2474" y="6100"/>
                    <a:pt x="3164" y="6683"/>
                    <a:pt x="3915" y="7231"/>
                  </a:cubicBezTo>
                  <a:cubicBezTo>
                    <a:pt x="3938" y="7243"/>
                    <a:pt x="3962" y="7243"/>
                    <a:pt x="3974" y="7243"/>
                  </a:cubicBezTo>
                  <a:cubicBezTo>
                    <a:pt x="4105" y="7921"/>
                    <a:pt x="4236" y="8588"/>
                    <a:pt x="4379" y="9243"/>
                  </a:cubicBezTo>
                  <a:cubicBezTo>
                    <a:pt x="4343" y="9291"/>
                    <a:pt x="4379" y="9326"/>
                    <a:pt x="4403" y="9362"/>
                  </a:cubicBezTo>
                  <a:lnTo>
                    <a:pt x="4403" y="9374"/>
                  </a:lnTo>
                  <a:cubicBezTo>
                    <a:pt x="4593" y="10255"/>
                    <a:pt x="4760" y="11136"/>
                    <a:pt x="4998" y="11993"/>
                  </a:cubicBezTo>
                  <a:cubicBezTo>
                    <a:pt x="5012" y="12045"/>
                    <a:pt x="5052" y="12067"/>
                    <a:pt x="5093" y="12067"/>
                  </a:cubicBezTo>
                  <a:cubicBezTo>
                    <a:pt x="5158" y="12067"/>
                    <a:pt x="5227" y="12013"/>
                    <a:pt x="5212" y="11934"/>
                  </a:cubicBezTo>
                  <a:cubicBezTo>
                    <a:pt x="5046" y="11172"/>
                    <a:pt x="4855" y="10422"/>
                    <a:pt x="4688" y="9648"/>
                  </a:cubicBezTo>
                  <a:cubicBezTo>
                    <a:pt x="4653" y="9505"/>
                    <a:pt x="4629" y="9374"/>
                    <a:pt x="4593" y="9231"/>
                  </a:cubicBezTo>
                  <a:cubicBezTo>
                    <a:pt x="5665" y="7040"/>
                    <a:pt x="6724" y="4850"/>
                    <a:pt x="7796" y="2683"/>
                  </a:cubicBezTo>
                  <a:cubicBezTo>
                    <a:pt x="7829" y="2609"/>
                    <a:pt x="7754" y="2535"/>
                    <a:pt x="7685" y="2535"/>
                  </a:cubicBezTo>
                  <a:cubicBezTo>
                    <a:pt x="7654" y="2535"/>
                    <a:pt x="7624" y="2550"/>
                    <a:pt x="7605" y="2587"/>
                  </a:cubicBezTo>
                  <a:lnTo>
                    <a:pt x="4522" y="8933"/>
                  </a:lnTo>
                  <a:cubicBezTo>
                    <a:pt x="4415" y="8410"/>
                    <a:pt x="4296" y="7886"/>
                    <a:pt x="4212" y="7350"/>
                  </a:cubicBezTo>
                  <a:cubicBezTo>
                    <a:pt x="3915" y="5838"/>
                    <a:pt x="3653" y="4302"/>
                    <a:pt x="3426" y="2766"/>
                  </a:cubicBezTo>
                  <a:cubicBezTo>
                    <a:pt x="3283" y="1873"/>
                    <a:pt x="3164" y="980"/>
                    <a:pt x="3069" y="99"/>
                  </a:cubicBezTo>
                  <a:cubicBezTo>
                    <a:pt x="3057" y="34"/>
                    <a:pt x="3001" y="1"/>
                    <a:pt x="2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1319;p44"/>
          <p:cNvGrpSpPr/>
          <p:nvPr/>
        </p:nvGrpSpPr>
        <p:grpSpPr>
          <a:xfrm>
            <a:off x="929484" y="1906351"/>
            <a:ext cx="1008984" cy="806063"/>
            <a:chOff x="2027956" y="1873070"/>
            <a:chExt cx="1161755" cy="928109"/>
          </a:xfrm>
        </p:grpSpPr>
        <p:cxnSp>
          <p:nvCxnSpPr>
            <p:cNvPr id="1320" name="Google Shape;1320;p44"/>
            <p:cNvCxnSpPr/>
            <p:nvPr/>
          </p:nvCxnSpPr>
          <p:spPr>
            <a:xfrm rot="10800000" flipH="1">
              <a:off x="2168800" y="2090225"/>
              <a:ext cx="150600" cy="3210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1" name="Google Shape;1321;p44"/>
            <p:cNvCxnSpPr/>
            <p:nvPr/>
          </p:nvCxnSpPr>
          <p:spPr>
            <a:xfrm>
              <a:off x="2443975" y="2037750"/>
              <a:ext cx="294900" cy="2751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2" name="Google Shape;1322;p44"/>
            <p:cNvCxnSpPr/>
            <p:nvPr/>
          </p:nvCxnSpPr>
          <p:spPr>
            <a:xfrm rot="10800000" flipH="1">
              <a:off x="2706075" y="2142500"/>
              <a:ext cx="373500" cy="1770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3" name="Google Shape;1323;p44"/>
            <p:cNvCxnSpPr/>
            <p:nvPr/>
          </p:nvCxnSpPr>
          <p:spPr>
            <a:xfrm>
              <a:off x="2725725" y="2299825"/>
              <a:ext cx="124500" cy="3735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24" name="Google Shape;1324;p44"/>
            <p:cNvSpPr/>
            <p:nvPr/>
          </p:nvSpPr>
          <p:spPr>
            <a:xfrm>
              <a:off x="2217902" y="1873070"/>
              <a:ext cx="325863" cy="329057"/>
            </a:xfrm>
            <a:custGeom>
              <a:avLst/>
              <a:gdLst/>
              <a:ahLst/>
              <a:cxnLst/>
              <a:rect l="l" t="t" r="r" b="b"/>
              <a:pathLst>
                <a:path w="2347" h="2370" extrusionOk="0">
                  <a:moveTo>
                    <a:pt x="1179" y="0"/>
                  </a:moveTo>
                  <a:cubicBezTo>
                    <a:pt x="1084" y="0"/>
                    <a:pt x="1001" y="12"/>
                    <a:pt x="906" y="36"/>
                  </a:cubicBezTo>
                  <a:cubicBezTo>
                    <a:pt x="810" y="48"/>
                    <a:pt x="715" y="96"/>
                    <a:pt x="632" y="131"/>
                  </a:cubicBezTo>
                  <a:cubicBezTo>
                    <a:pt x="251" y="334"/>
                    <a:pt x="1" y="727"/>
                    <a:pt x="1" y="1179"/>
                  </a:cubicBezTo>
                  <a:cubicBezTo>
                    <a:pt x="1" y="1298"/>
                    <a:pt x="13" y="1405"/>
                    <a:pt x="48" y="1501"/>
                  </a:cubicBezTo>
                  <a:cubicBezTo>
                    <a:pt x="72" y="1608"/>
                    <a:pt x="120" y="1703"/>
                    <a:pt x="167" y="1786"/>
                  </a:cubicBezTo>
                  <a:cubicBezTo>
                    <a:pt x="370" y="2132"/>
                    <a:pt x="739" y="2370"/>
                    <a:pt x="1179" y="2370"/>
                  </a:cubicBezTo>
                  <a:cubicBezTo>
                    <a:pt x="1477" y="2370"/>
                    <a:pt x="1739" y="2251"/>
                    <a:pt x="1953" y="2072"/>
                  </a:cubicBezTo>
                  <a:cubicBezTo>
                    <a:pt x="2025" y="2013"/>
                    <a:pt x="2084" y="1941"/>
                    <a:pt x="2144" y="1846"/>
                  </a:cubicBezTo>
                  <a:cubicBezTo>
                    <a:pt x="2275" y="1667"/>
                    <a:pt x="2346" y="1429"/>
                    <a:pt x="2346" y="1191"/>
                  </a:cubicBezTo>
                  <a:cubicBezTo>
                    <a:pt x="2346" y="536"/>
                    <a:pt x="1822" y="12"/>
                    <a:pt x="1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4"/>
            <p:cNvSpPr/>
            <p:nvPr/>
          </p:nvSpPr>
          <p:spPr>
            <a:xfrm>
              <a:off x="2619332" y="2202114"/>
              <a:ext cx="190353" cy="19021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92" y="0"/>
                  </a:moveTo>
                  <a:cubicBezTo>
                    <a:pt x="311" y="0"/>
                    <a:pt x="1" y="310"/>
                    <a:pt x="1" y="679"/>
                  </a:cubicBezTo>
                  <a:cubicBezTo>
                    <a:pt x="1" y="1060"/>
                    <a:pt x="311" y="1370"/>
                    <a:pt x="692" y="1370"/>
                  </a:cubicBezTo>
                  <a:cubicBezTo>
                    <a:pt x="751" y="1370"/>
                    <a:pt x="787" y="1370"/>
                    <a:pt x="834" y="1358"/>
                  </a:cubicBezTo>
                  <a:cubicBezTo>
                    <a:pt x="930" y="1322"/>
                    <a:pt x="1025" y="1274"/>
                    <a:pt x="1108" y="1215"/>
                  </a:cubicBezTo>
                  <a:cubicBezTo>
                    <a:pt x="1263" y="1096"/>
                    <a:pt x="1370" y="905"/>
                    <a:pt x="1370" y="679"/>
                  </a:cubicBezTo>
                  <a:cubicBezTo>
                    <a:pt x="1370" y="310"/>
                    <a:pt x="1073" y="0"/>
                    <a:pt x="6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4"/>
            <p:cNvSpPr/>
            <p:nvPr/>
          </p:nvSpPr>
          <p:spPr>
            <a:xfrm>
              <a:off x="2027956" y="2300605"/>
              <a:ext cx="286016" cy="284349"/>
            </a:xfrm>
            <a:custGeom>
              <a:avLst/>
              <a:gdLst/>
              <a:ahLst/>
              <a:cxnLst/>
              <a:rect l="l" t="t" r="r" b="b"/>
              <a:pathLst>
                <a:path w="2060" h="2048" extrusionOk="0">
                  <a:moveTo>
                    <a:pt x="1036" y="0"/>
                  </a:moveTo>
                  <a:cubicBezTo>
                    <a:pt x="465" y="0"/>
                    <a:pt x="0" y="453"/>
                    <a:pt x="0" y="1024"/>
                  </a:cubicBezTo>
                  <a:cubicBezTo>
                    <a:pt x="0" y="1584"/>
                    <a:pt x="465" y="2048"/>
                    <a:pt x="1036" y="2048"/>
                  </a:cubicBezTo>
                  <a:cubicBezTo>
                    <a:pt x="1596" y="2048"/>
                    <a:pt x="2060" y="1584"/>
                    <a:pt x="2060" y="1024"/>
                  </a:cubicBezTo>
                  <a:lnTo>
                    <a:pt x="2048" y="1012"/>
                  </a:lnTo>
                  <a:cubicBezTo>
                    <a:pt x="2048" y="905"/>
                    <a:pt x="2036" y="798"/>
                    <a:pt x="2000" y="714"/>
                  </a:cubicBezTo>
                  <a:cubicBezTo>
                    <a:pt x="1869" y="298"/>
                    <a:pt x="1488" y="0"/>
                    <a:pt x="1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4"/>
            <p:cNvSpPr/>
            <p:nvPr/>
          </p:nvSpPr>
          <p:spPr>
            <a:xfrm>
              <a:off x="2999357" y="2038314"/>
              <a:ext cx="190353" cy="19021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92" y="0"/>
                  </a:moveTo>
                  <a:cubicBezTo>
                    <a:pt x="311" y="0"/>
                    <a:pt x="1" y="310"/>
                    <a:pt x="1" y="679"/>
                  </a:cubicBezTo>
                  <a:cubicBezTo>
                    <a:pt x="1" y="1060"/>
                    <a:pt x="311" y="1370"/>
                    <a:pt x="692" y="1370"/>
                  </a:cubicBezTo>
                  <a:cubicBezTo>
                    <a:pt x="751" y="1370"/>
                    <a:pt x="787" y="1370"/>
                    <a:pt x="834" y="1358"/>
                  </a:cubicBezTo>
                  <a:cubicBezTo>
                    <a:pt x="930" y="1322"/>
                    <a:pt x="1025" y="1274"/>
                    <a:pt x="1108" y="1215"/>
                  </a:cubicBezTo>
                  <a:cubicBezTo>
                    <a:pt x="1263" y="1096"/>
                    <a:pt x="1370" y="905"/>
                    <a:pt x="1370" y="679"/>
                  </a:cubicBezTo>
                  <a:cubicBezTo>
                    <a:pt x="1370" y="310"/>
                    <a:pt x="1073" y="0"/>
                    <a:pt x="6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4"/>
            <p:cNvSpPr/>
            <p:nvPr/>
          </p:nvSpPr>
          <p:spPr>
            <a:xfrm>
              <a:off x="2683181" y="2516830"/>
              <a:ext cx="286016" cy="284349"/>
            </a:xfrm>
            <a:custGeom>
              <a:avLst/>
              <a:gdLst/>
              <a:ahLst/>
              <a:cxnLst/>
              <a:rect l="l" t="t" r="r" b="b"/>
              <a:pathLst>
                <a:path w="2060" h="2048" extrusionOk="0">
                  <a:moveTo>
                    <a:pt x="1036" y="0"/>
                  </a:moveTo>
                  <a:cubicBezTo>
                    <a:pt x="465" y="0"/>
                    <a:pt x="0" y="453"/>
                    <a:pt x="0" y="1024"/>
                  </a:cubicBezTo>
                  <a:cubicBezTo>
                    <a:pt x="0" y="1584"/>
                    <a:pt x="465" y="2048"/>
                    <a:pt x="1036" y="2048"/>
                  </a:cubicBezTo>
                  <a:cubicBezTo>
                    <a:pt x="1596" y="2048"/>
                    <a:pt x="2060" y="1584"/>
                    <a:pt x="2060" y="1024"/>
                  </a:cubicBezTo>
                  <a:lnTo>
                    <a:pt x="2048" y="1012"/>
                  </a:lnTo>
                  <a:cubicBezTo>
                    <a:pt x="2048" y="905"/>
                    <a:pt x="2036" y="798"/>
                    <a:pt x="2000" y="714"/>
                  </a:cubicBezTo>
                  <a:cubicBezTo>
                    <a:pt x="1869" y="298"/>
                    <a:pt x="1488" y="0"/>
                    <a:pt x="1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" name="Google Shape;1329;p44"/>
          <p:cNvSpPr/>
          <p:nvPr/>
        </p:nvSpPr>
        <p:spPr>
          <a:xfrm>
            <a:off x="1784075" y="1545600"/>
            <a:ext cx="871572" cy="201971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4"/>
          <p:cNvSpPr/>
          <p:nvPr/>
        </p:nvSpPr>
        <p:spPr>
          <a:xfrm>
            <a:off x="898296" y="1025019"/>
            <a:ext cx="686280" cy="138279"/>
          </a:xfrm>
          <a:custGeom>
            <a:avLst/>
            <a:gdLst/>
            <a:ahLst/>
            <a:cxnLst/>
            <a:rect l="l" t="t" r="r" b="b"/>
            <a:pathLst>
              <a:path w="18182" h="3664" extrusionOk="0">
                <a:moveTo>
                  <a:pt x="5986" y="1"/>
                </a:moveTo>
                <a:cubicBezTo>
                  <a:pt x="5760" y="1"/>
                  <a:pt x="5535" y="15"/>
                  <a:pt x="5310" y="44"/>
                </a:cubicBezTo>
                <a:cubicBezTo>
                  <a:pt x="3239" y="318"/>
                  <a:pt x="1346" y="1711"/>
                  <a:pt x="0" y="3664"/>
                </a:cubicBezTo>
                <a:lnTo>
                  <a:pt x="18181" y="3664"/>
                </a:lnTo>
                <a:cubicBezTo>
                  <a:pt x="17514" y="2878"/>
                  <a:pt x="16621" y="2366"/>
                  <a:pt x="15716" y="2247"/>
                </a:cubicBezTo>
                <a:cubicBezTo>
                  <a:pt x="15503" y="2214"/>
                  <a:pt x="15288" y="2198"/>
                  <a:pt x="15073" y="2198"/>
                </a:cubicBezTo>
                <a:cubicBezTo>
                  <a:pt x="13796" y="2198"/>
                  <a:pt x="12503" y="2752"/>
                  <a:pt x="11454" y="3628"/>
                </a:cubicBezTo>
                <a:cubicBezTo>
                  <a:pt x="10354" y="1331"/>
                  <a:pt x="8160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" name="Google Shape;1331;p44"/>
          <p:cNvGrpSpPr/>
          <p:nvPr/>
        </p:nvGrpSpPr>
        <p:grpSpPr>
          <a:xfrm>
            <a:off x="2852151" y="391562"/>
            <a:ext cx="295627" cy="295627"/>
            <a:chOff x="292035" y="246950"/>
            <a:chExt cx="461700" cy="461700"/>
          </a:xfrm>
        </p:grpSpPr>
        <p:sp>
          <p:nvSpPr>
            <p:cNvPr id="1332" name="Google Shape;1332;p44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4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4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4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" name="Google Shape;1336;p44"/>
          <p:cNvGrpSpPr/>
          <p:nvPr/>
        </p:nvGrpSpPr>
        <p:grpSpPr>
          <a:xfrm rot="-2405106">
            <a:off x="4041573" y="3568873"/>
            <a:ext cx="1464517" cy="732990"/>
            <a:chOff x="2198175" y="2977875"/>
            <a:chExt cx="600700" cy="300650"/>
          </a:xfrm>
        </p:grpSpPr>
        <p:sp>
          <p:nvSpPr>
            <p:cNvPr id="1337" name="Google Shape;1337;p44"/>
            <p:cNvSpPr/>
            <p:nvPr/>
          </p:nvSpPr>
          <p:spPr>
            <a:xfrm>
              <a:off x="2198175" y="3044550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6"/>
                    <a:pt x="370" y="1667"/>
                    <a:pt x="834" y="1667"/>
                  </a:cubicBezTo>
                  <a:cubicBezTo>
                    <a:pt x="1239" y="1667"/>
                    <a:pt x="1584" y="1370"/>
                    <a:pt x="1656" y="989"/>
                  </a:cubicBezTo>
                  <a:cubicBezTo>
                    <a:pt x="2001" y="1013"/>
                    <a:pt x="2441" y="1084"/>
                    <a:pt x="2930" y="1251"/>
                  </a:cubicBezTo>
                  <a:cubicBezTo>
                    <a:pt x="2918" y="1310"/>
                    <a:pt x="2918" y="1370"/>
                    <a:pt x="2918" y="1406"/>
                  </a:cubicBezTo>
                  <a:cubicBezTo>
                    <a:pt x="2918" y="1870"/>
                    <a:pt x="3287" y="2239"/>
                    <a:pt x="3751" y="2239"/>
                  </a:cubicBezTo>
                  <a:cubicBezTo>
                    <a:pt x="3989" y="2239"/>
                    <a:pt x="4204" y="2156"/>
                    <a:pt x="4346" y="1989"/>
                  </a:cubicBezTo>
                  <a:cubicBezTo>
                    <a:pt x="4644" y="2215"/>
                    <a:pt x="4930" y="2477"/>
                    <a:pt x="5216" y="2799"/>
                  </a:cubicBezTo>
                  <a:cubicBezTo>
                    <a:pt x="5073" y="2941"/>
                    <a:pt x="5001" y="3132"/>
                    <a:pt x="5001" y="3346"/>
                  </a:cubicBezTo>
                  <a:cubicBezTo>
                    <a:pt x="5001" y="3811"/>
                    <a:pt x="5370" y="4180"/>
                    <a:pt x="5835" y="4180"/>
                  </a:cubicBezTo>
                  <a:cubicBezTo>
                    <a:pt x="5942" y="4180"/>
                    <a:pt x="6049" y="4168"/>
                    <a:pt x="6132" y="4120"/>
                  </a:cubicBezTo>
                  <a:cubicBezTo>
                    <a:pt x="6180" y="4192"/>
                    <a:pt x="6228" y="4275"/>
                    <a:pt x="6251" y="4346"/>
                  </a:cubicBezTo>
                  <a:cubicBezTo>
                    <a:pt x="6418" y="4680"/>
                    <a:pt x="6597" y="4977"/>
                    <a:pt x="6775" y="5275"/>
                  </a:cubicBezTo>
                  <a:cubicBezTo>
                    <a:pt x="6621" y="5430"/>
                    <a:pt x="6537" y="5632"/>
                    <a:pt x="6537" y="5858"/>
                  </a:cubicBezTo>
                  <a:cubicBezTo>
                    <a:pt x="6537" y="6323"/>
                    <a:pt x="6906" y="6692"/>
                    <a:pt x="7371" y="6692"/>
                  </a:cubicBezTo>
                  <a:cubicBezTo>
                    <a:pt x="7502" y="6692"/>
                    <a:pt x="7621" y="6668"/>
                    <a:pt x="7728" y="6620"/>
                  </a:cubicBezTo>
                  <a:cubicBezTo>
                    <a:pt x="7990" y="6954"/>
                    <a:pt x="8276" y="7216"/>
                    <a:pt x="8549" y="7442"/>
                  </a:cubicBezTo>
                  <a:cubicBezTo>
                    <a:pt x="8490" y="7549"/>
                    <a:pt x="8454" y="7680"/>
                    <a:pt x="8454" y="7811"/>
                  </a:cubicBezTo>
                  <a:cubicBezTo>
                    <a:pt x="8454" y="8275"/>
                    <a:pt x="8823" y="8644"/>
                    <a:pt x="9288" y="8644"/>
                  </a:cubicBezTo>
                  <a:cubicBezTo>
                    <a:pt x="9573" y="8644"/>
                    <a:pt x="9811" y="8514"/>
                    <a:pt x="9954" y="8299"/>
                  </a:cubicBezTo>
                  <a:cubicBezTo>
                    <a:pt x="10407" y="8478"/>
                    <a:pt x="10823" y="8573"/>
                    <a:pt x="11193" y="8597"/>
                  </a:cubicBezTo>
                  <a:cubicBezTo>
                    <a:pt x="11288" y="9049"/>
                    <a:pt x="11621" y="9359"/>
                    <a:pt x="12038" y="9359"/>
                  </a:cubicBezTo>
                  <a:cubicBezTo>
                    <a:pt x="12455" y="9359"/>
                    <a:pt x="12800" y="9049"/>
                    <a:pt x="12859" y="8644"/>
                  </a:cubicBezTo>
                  <a:cubicBezTo>
                    <a:pt x="13252" y="8597"/>
                    <a:pt x="13669" y="8514"/>
                    <a:pt x="14110" y="8335"/>
                  </a:cubicBezTo>
                  <a:cubicBezTo>
                    <a:pt x="14264" y="8537"/>
                    <a:pt x="14514" y="8692"/>
                    <a:pt x="14800" y="8692"/>
                  </a:cubicBezTo>
                  <a:cubicBezTo>
                    <a:pt x="15253" y="8692"/>
                    <a:pt x="15634" y="8323"/>
                    <a:pt x="15634" y="7859"/>
                  </a:cubicBezTo>
                  <a:cubicBezTo>
                    <a:pt x="15634" y="7728"/>
                    <a:pt x="15598" y="7585"/>
                    <a:pt x="15538" y="7466"/>
                  </a:cubicBezTo>
                  <a:cubicBezTo>
                    <a:pt x="15836" y="7216"/>
                    <a:pt x="16146" y="6906"/>
                    <a:pt x="16467" y="6513"/>
                  </a:cubicBezTo>
                  <a:cubicBezTo>
                    <a:pt x="16562" y="6561"/>
                    <a:pt x="16681" y="6597"/>
                    <a:pt x="16824" y="6597"/>
                  </a:cubicBezTo>
                  <a:cubicBezTo>
                    <a:pt x="17277" y="6597"/>
                    <a:pt x="17658" y="6216"/>
                    <a:pt x="17658" y="5763"/>
                  </a:cubicBezTo>
                  <a:cubicBezTo>
                    <a:pt x="17658" y="5513"/>
                    <a:pt x="17550" y="5311"/>
                    <a:pt x="17396" y="5168"/>
                  </a:cubicBezTo>
                  <a:cubicBezTo>
                    <a:pt x="17539" y="4918"/>
                    <a:pt x="17681" y="4668"/>
                    <a:pt x="17812" y="4382"/>
                  </a:cubicBezTo>
                  <a:cubicBezTo>
                    <a:pt x="17860" y="4287"/>
                    <a:pt x="17920" y="4192"/>
                    <a:pt x="17967" y="4084"/>
                  </a:cubicBezTo>
                  <a:cubicBezTo>
                    <a:pt x="18074" y="4132"/>
                    <a:pt x="18170" y="4168"/>
                    <a:pt x="18289" y="4168"/>
                  </a:cubicBezTo>
                  <a:cubicBezTo>
                    <a:pt x="18753" y="4168"/>
                    <a:pt x="19122" y="3787"/>
                    <a:pt x="19122" y="3334"/>
                  </a:cubicBezTo>
                  <a:cubicBezTo>
                    <a:pt x="19122" y="3108"/>
                    <a:pt x="19039" y="2918"/>
                    <a:pt x="18908" y="2763"/>
                  </a:cubicBezTo>
                  <a:cubicBezTo>
                    <a:pt x="19170" y="2465"/>
                    <a:pt x="19455" y="2215"/>
                    <a:pt x="19741" y="1989"/>
                  </a:cubicBezTo>
                  <a:cubicBezTo>
                    <a:pt x="19884" y="2156"/>
                    <a:pt x="20110" y="2263"/>
                    <a:pt x="20348" y="2263"/>
                  </a:cubicBezTo>
                  <a:cubicBezTo>
                    <a:pt x="20813" y="2263"/>
                    <a:pt x="21182" y="1882"/>
                    <a:pt x="21182" y="1429"/>
                  </a:cubicBezTo>
                  <a:cubicBezTo>
                    <a:pt x="21182" y="1370"/>
                    <a:pt x="21170" y="1310"/>
                    <a:pt x="21170" y="1251"/>
                  </a:cubicBezTo>
                  <a:cubicBezTo>
                    <a:pt x="21622" y="1096"/>
                    <a:pt x="22039" y="1036"/>
                    <a:pt x="22373" y="1013"/>
                  </a:cubicBezTo>
                  <a:cubicBezTo>
                    <a:pt x="22432" y="1406"/>
                    <a:pt x="22777" y="1703"/>
                    <a:pt x="23194" y="1703"/>
                  </a:cubicBezTo>
                  <a:cubicBezTo>
                    <a:pt x="23646" y="1703"/>
                    <a:pt x="24027" y="1334"/>
                    <a:pt x="24027" y="870"/>
                  </a:cubicBezTo>
                  <a:cubicBezTo>
                    <a:pt x="24027" y="417"/>
                    <a:pt x="23646" y="36"/>
                    <a:pt x="23194" y="36"/>
                  </a:cubicBezTo>
                  <a:cubicBezTo>
                    <a:pt x="22777" y="36"/>
                    <a:pt x="22432" y="334"/>
                    <a:pt x="22373" y="739"/>
                  </a:cubicBezTo>
                  <a:cubicBezTo>
                    <a:pt x="22015" y="774"/>
                    <a:pt x="21551" y="846"/>
                    <a:pt x="21063" y="1013"/>
                  </a:cubicBezTo>
                  <a:cubicBezTo>
                    <a:pt x="20908" y="774"/>
                    <a:pt x="20646" y="596"/>
                    <a:pt x="20348" y="596"/>
                  </a:cubicBezTo>
                  <a:cubicBezTo>
                    <a:pt x="19884" y="596"/>
                    <a:pt x="19515" y="965"/>
                    <a:pt x="19515" y="1429"/>
                  </a:cubicBezTo>
                  <a:cubicBezTo>
                    <a:pt x="19515" y="1548"/>
                    <a:pt x="19539" y="1667"/>
                    <a:pt x="19586" y="1763"/>
                  </a:cubicBezTo>
                  <a:cubicBezTo>
                    <a:pt x="19277" y="1989"/>
                    <a:pt x="18979" y="2263"/>
                    <a:pt x="18682" y="2584"/>
                  </a:cubicBezTo>
                  <a:cubicBezTo>
                    <a:pt x="18563" y="2525"/>
                    <a:pt x="18432" y="2477"/>
                    <a:pt x="18277" y="2477"/>
                  </a:cubicBezTo>
                  <a:cubicBezTo>
                    <a:pt x="17812" y="2477"/>
                    <a:pt x="17443" y="2858"/>
                    <a:pt x="17443" y="3310"/>
                  </a:cubicBezTo>
                  <a:cubicBezTo>
                    <a:pt x="17443" y="3549"/>
                    <a:pt x="17550" y="3775"/>
                    <a:pt x="17717" y="3930"/>
                  </a:cubicBezTo>
                  <a:cubicBezTo>
                    <a:pt x="17658" y="4025"/>
                    <a:pt x="17598" y="4132"/>
                    <a:pt x="17550" y="4239"/>
                  </a:cubicBezTo>
                  <a:cubicBezTo>
                    <a:pt x="17420" y="4501"/>
                    <a:pt x="17277" y="4739"/>
                    <a:pt x="17146" y="4977"/>
                  </a:cubicBezTo>
                  <a:cubicBezTo>
                    <a:pt x="17039" y="4942"/>
                    <a:pt x="16919" y="4906"/>
                    <a:pt x="16800" y="4906"/>
                  </a:cubicBezTo>
                  <a:cubicBezTo>
                    <a:pt x="16348" y="4906"/>
                    <a:pt x="15967" y="5275"/>
                    <a:pt x="15967" y="5739"/>
                  </a:cubicBezTo>
                  <a:cubicBezTo>
                    <a:pt x="15967" y="5977"/>
                    <a:pt x="16062" y="6192"/>
                    <a:pt x="16229" y="6335"/>
                  </a:cubicBezTo>
                  <a:cubicBezTo>
                    <a:pt x="15943" y="6692"/>
                    <a:pt x="15645" y="6978"/>
                    <a:pt x="15360" y="7216"/>
                  </a:cubicBezTo>
                  <a:cubicBezTo>
                    <a:pt x="15217" y="7085"/>
                    <a:pt x="15014" y="6990"/>
                    <a:pt x="14800" y="6990"/>
                  </a:cubicBezTo>
                  <a:cubicBezTo>
                    <a:pt x="14336" y="6990"/>
                    <a:pt x="13967" y="7359"/>
                    <a:pt x="13967" y="7823"/>
                  </a:cubicBezTo>
                  <a:cubicBezTo>
                    <a:pt x="13967" y="7894"/>
                    <a:pt x="13979" y="7978"/>
                    <a:pt x="13991" y="8049"/>
                  </a:cubicBezTo>
                  <a:cubicBezTo>
                    <a:pt x="13586" y="8216"/>
                    <a:pt x="13205" y="8287"/>
                    <a:pt x="12848" y="8335"/>
                  </a:cubicBezTo>
                  <a:cubicBezTo>
                    <a:pt x="12776" y="7942"/>
                    <a:pt x="12431" y="7656"/>
                    <a:pt x="12026" y="7656"/>
                  </a:cubicBezTo>
                  <a:cubicBezTo>
                    <a:pt x="11621" y="7656"/>
                    <a:pt x="11288" y="7942"/>
                    <a:pt x="11204" y="8335"/>
                  </a:cubicBezTo>
                  <a:cubicBezTo>
                    <a:pt x="10871" y="8287"/>
                    <a:pt x="10490" y="8216"/>
                    <a:pt x="10097" y="8049"/>
                  </a:cubicBezTo>
                  <a:cubicBezTo>
                    <a:pt x="10109" y="7978"/>
                    <a:pt x="10121" y="7894"/>
                    <a:pt x="10121" y="7811"/>
                  </a:cubicBezTo>
                  <a:cubicBezTo>
                    <a:pt x="10121" y="7347"/>
                    <a:pt x="9752" y="6978"/>
                    <a:pt x="9288" y="6978"/>
                  </a:cubicBezTo>
                  <a:cubicBezTo>
                    <a:pt x="9061" y="6978"/>
                    <a:pt x="8859" y="7061"/>
                    <a:pt x="8704" y="7216"/>
                  </a:cubicBezTo>
                  <a:cubicBezTo>
                    <a:pt x="8454" y="7001"/>
                    <a:pt x="8204" y="6751"/>
                    <a:pt x="7954" y="6466"/>
                  </a:cubicBezTo>
                  <a:cubicBezTo>
                    <a:pt x="8097" y="6323"/>
                    <a:pt x="8192" y="6108"/>
                    <a:pt x="8192" y="5870"/>
                  </a:cubicBezTo>
                  <a:cubicBezTo>
                    <a:pt x="8192" y="5418"/>
                    <a:pt x="7811" y="5037"/>
                    <a:pt x="7359" y="5037"/>
                  </a:cubicBezTo>
                  <a:cubicBezTo>
                    <a:pt x="7216" y="5037"/>
                    <a:pt x="7097" y="5073"/>
                    <a:pt x="6978" y="5132"/>
                  </a:cubicBezTo>
                  <a:cubicBezTo>
                    <a:pt x="6823" y="4858"/>
                    <a:pt x="6656" y="4561"/>
                    <a:pt x="6490" y="4239"/>
                  </a:cubicBezTo>
                  <a:cubicBezTo>
                    <a:pt x="6442" y="4144"/>
                    <a:pt x="6406" y="4072"/>
                    <a:pt x="6359" y="4001"/>
                  </a:cubicBezTo>
                  <a:cubicBezTo>
                    <a:pt x="6537" y="3846"/>
                    <a:pt x="6656" y="3608"/>
                    <a:pt x="6656" y="3358"/>
                  </a:cubicBezTo>
                  <a:cubicBezTo>
                    <a:pt x="6656" y="2894"/>
                    <a:pt x="6287" y="2525"/>
                    <a:pt x="5823" y="2525"/>
                  </a:cubicBezTo>
                  <a:cubicBezTo>
                    <a:pt x="5668" y="2525"/>
                    <a:pt x="5537" y="2572"/>
                    <a:pt x="5418" y="2632"/>
                  </a:cubicBezTo>
                  <a:cubicBezTo>
                    <a:pt x="5120" y="2287"/>
                    <a:pt x="4811" y="2001"/>
                    <a:pt x="4501" y="1786"/>
                  </a:cubicBezTo>
                  <a:cubicBezTo>
                    <a:pt x="4561" y="1679"/>
                    <a:pt x="4585" y="1548"/>
                    <a:pt x="4585" y="1429"/>
                  </a:cubicBezTo>
                  <a:cubicBezTo>
                    <a:pt x="4585" y="965"/>
                    <a:pt x="4215" y="596"/>
                    <a:pt x="3751" y="596"/>
                  </a:cubicBezTo>
                  <a:cubicBezTo>
                    <a:pt x="3442" y="596"/>
                    <a:pt x="3168" y="751"/>
                    <a:pt x="3025" y="1013"/>
                  </a:cubicBezTo>
                  <a:cubicBezTo>
                    <a:pt x="2501" y="834"/>
                    <a:pt x="2025" y="751"/>
                    <a:pt x="1656" y="727"/>
                  </a:cubicBezTo>
                  <a:cubicBezTo>
                    <a:pt x="1596" y="322"/>
                    <a:pt x="1251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4"/>
            <p:cNvSpPr/>
            <p:nvPr/>
          </p:nvSpPr>
          <p:spPr>
            <a:xfrm>
              <a:off x="2198175" y="2977875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12038" y="1"/>
                  </a:moveTo>
                  <a:cubicBezTo>
                    <a:pt x="11621" y="1"/>
                    <a:pt x="11288" y="310"/>
                    <a:pt x="11193" y="763"/>
                  </a:cubicBezTo>
                  <a:cubicBezTo>
                    <a:pt x="10823" y="786"/>
                    <a:pt x="10407" y="882"/>
                    <a:pt x="9954" y="1060"/>
                  </a:cubicBezTo>
                  <a:cubicBezTo>
                    <a:pt x="9811" y="846"/>
                    <a:pt x="9573" y="715"/>
                    <a:pt x="9288" y="715"/>
                  </a:cubicBezTo>
                  <a:cubicBezTo>
                    <a:pt x="8823" y="715"/>
                    <a:pt x="8454" y="1084"/>
                    <a:pt x="8454" y="1548"/>
                  </a:cubicBezTo>
                  <a:cubicBezTo>
                    <a:pt x="8454" y="1679"/>
                    <a:pt x="8490" y="1822"/>
                    <a:pt x="8549" y="1917"/>
                  </a:cubicBezTo>
                  <a:cubicBezTo>
                    <a:pt x="8276" y="2144"/>
                    <a:pt x="7990" y="2418"/>
                    <a:pt x="7728" y="2739"/>
                  </a:cubicBezTo>
                  <a:cubicBezTo>
                    <a:pt x="7621" y="2691"/>
                    <a:pt x="7502" y="2668"/>
                    <a:pt x="7371" y="2668"/>
                  </a:cubicBezTo>
                  <a:cubicBezTo>
                    <a:pt x="6906" y="2668"/>
                    <a:pt x="6537" y="3037"/>
                    <a:pt x="6537" y="3501"/>
                  </a:cubicBezTo>
                  <a:cubicBezTo>
                    <a:pt x="6537" y="3727"/>
                    <a:pt x="6621" y="3930"/>
                    <a:pt x="6775" y="4084"/>
                  </a:cubicBezTo>
                  <a:cubicBezTo>
                    <a:pt x="6597" y="4382"/>
                    <a:pt x="6418" y="4680"/>
                    <a:pt x="6251" y="5013"/>
                  </a:cubicBezTo>
                  <a:cubicBezTo>
                    <a:pt x="6228" y="5096"/>
                    <a:pt x="6180" y="5168"/>
                    <a:pt x="6132" y="5239"/>
                  </a:cubicBezTo>
                  <a:cubicBezTo>
                    <a:pt x="6049" y="5192"/>
                    <a:pt x="5942" y="5180"/>
                    <a:pt x="5835" y="5180"/>
                  </a:cubicBezTo>
                  <a:cubicBezTo>
                    <a:pt x="5370" y="5180"/>
                    <a:pt x="5001" y="5549"/>
                    <a:pt x="5001" y="6013"/>
                  </a:cubicBezTo>
                  <a:cubicBezTo>
                    <a:pt x="5001" y="6228"/>
                    <a:pt x="5073" y="6418"/>
                    <a:pt x="5216" y="6561"/>
                  </a:cubicBezTo>
                  <a:cubicBezTo>
                    <a:pt x="4930" y="6882"/>
                    <a:pt x="4644" y="7144"/>
                    <a:pt x="4346" y="7371"/>
                  </a:cubicBezTo>
                  <a:cubicBezTo>
                    <a:pt x="4204" y="7204"/>
                    <a:pt x="3989" y="7120"/>
                    <a:pt x="3751" y="7120"/>
                  </a:cubicBezTo>
                  <a:cubicBezTo>
                    <a:pt x="3287" y="7120"/>
                    <a:pt x="2918" y="7490"/>
                    <a:pt x="2918" y="7954"/>
                  </a:cubicBezTo>
                  <a:cubicBezTo>
                    <a:pt x="2918" y="7990"/>
                    <a:pt x="2918" y="8049"/>
                    <a:pt x="2930" y="8109"/>
                  </a:cubicBezTo>
                  <a:cubicBezTo>
                    <a:pt x="2441" y="8275"/>
                    <a:pt x="2001" y="8347"/>
                    <a:pt x="1656" y="8371"/>
                  </a:cubicBezTo>
                  <a:cubicBezTo>
                    <a:pt x="1584" y="7990"/>
                    <a:pt x="1239" y="7692"/>
                    <a:pt x="834" y="7692"/>
                  </a:cubicBezTo>
                  <a:cubicBezTo>
                    <a:pt x="370" y="7692"/>
                    <a:pt x="1" y="8073"/>
                    <a:pt x="1" y="8525"/>
                  </a:cubicBezTo>
                  <a:cubicBezTo>
                    <a:pt x="1" y="8990"/>
                    <a:pt x="370" y="9359"/>
                    <a:pt x="834" y="9359"/>
                  </a:cubicBezTo>
                  <a:cubicBezTo>
                    <a:pt x="1251" y="9359"/>
                    <a:pt x="1596" y="9037"/>
                    <a:pt x="1656" y="8633"/>
                  </a:cubicBezTo>
                  <a:cubicBezTo>
                    <a:pt x="2025" y="8609"/>
                    <a:pt x="2501" y="8525"/>
                    <a:pt x="3025" y="8347"/>
                  </a:cubicBezTo>
                  <a:cubicBezTo>
                    <a:pt x="3168" y="8609"/>
                    <a:pt x="3442" y="8764"/>
                    <a:pt x="3751" y="8764"/>
                  </a:cubicBezTo>
                  <a:cubicBezTo>
                    <a:pt x="4215" y="8764"/>
                    <a:pt x="4585" y="8394"/>
                    <a:pt x="4585" y="7930"/>
                  </a:cubicBezTo>
                  <a:cubicBezTo>
                    <a:pt x="4585" y="7811"/>
                    <a:pt x="4561" y="7680"/>
                    <a:pt x="4501" y="7573"/>
                  </a:cubicBezTo>
                  <a:cubicBezTo>
                    <a:pt x="4811" y="7359"/>
                    <a:pt x="5120" y="7073"/>
                    <a:pt x="5418" y="6728"/>
                  </a:cubicBezTo>
                  <a:cubicBezTo>
                    <a:pt x="5537" y="6787"/>
                    <a:pt x="5668" y="6835"/>
                    <a:pt x="5823" y="6835"/>
                  </a:cubicBezTo>
                  <a:cubicBezTo>
                    <a:pt x="6287" y="6835"/>
                    <a:pt x="6656" y="6466"/>
                    <a:pt x="6656" y="6001"/>
                  </a:cubicBezTo>
                  <a:cubicBezTo>
                    <a:pt x="6656" y="5751"/>
                    <a:pt x="6537" y="5513"/>
                    <a:pt x="6359" y="5358"/>
                  </a:cubicBezTo>
                  <a:cubicBezTo>
                    <a:pt x="6406" y="5287"/>
                    <a:pt x="6442" y="5215"/>
                    <a:pt x="6490" y="5120"/>
                  </a:cubicBezTo>
                  <a:cubicBezTo>
                    <a:pt x="6656" y="4799"/>
                    <a:pt x="6823" y="4501"/>
                    <a:pt x="6978" y="4227"/>
                  </a:cubicBezTo>
                  <a:cubicBezTo>
                    <a:pt x="7097" y="4287"/>
                    <a:pt x="7216" y="4323"/>
                    <a:pt x="7359" y="4323"/>
                  </a:cubicBezTo>
                  <a:cubicBezTo>
                    <a:pt x="7811" y="4323"/>
                    <a:pt x="8192" y="3942"/>
                    <a:pt x="8192" y="3489"/>
                  </a:cubicBezTo>
                  <a:cubicBezTo>
                    <a:pt x="8192" y="3251"/>
                    <a:pt x="8097" y="3037"/>
                    <a:pt x="7954" y="2894"/>
                  </a:cubicBezTo>
                  <a:cubicBezTo>
                    <a:pt x="8204" y="2608"/>
                    <a:pt x="8454" y="2358"/>
                    <a:pt x="8704" y="2144"/>
                  </a:cubicBezTo>
                  <a:cubicBezTo>
                    <a:pt x="8859" y="2298"/>
                    <a:pt x="9061" y="2382"/>
                    <a:pt x="9288" y="2382"/>
                  </a:cubicBezTo>
                  <a:cubicBezTo>
                    <a:pt x="9752" y="2382"/>
                    <a:pt x="10121" y="2013"/>
                    <a:pt x="10121" y="1548"/>
                  </a:cubicBezTo>
                  <a:cubicBezTo>
                    <a:pt x="10121" y="1465"/>
                    <a:pt x="10109" y="1382"/>
                    <a:pt x="10097" y="1310"/>
                  </a:cubicBezTo>
                  <a:cubicBezTo>
                    <a:pt x="10490" y="1144"/>
                    <a:pt x="10871" y="1072"/>
                    <a:pt x="11204" y="1025"/>
                  </a:cubicBezTo>
                  <a:cubicBezTo>
                    <a:pt x="11288" y="1417"/>
                    <a:pt x="11621" y="1703"/>
                    <a:pt x="12026" y="1703"/>
                  </a:cubicBezTo>
                  <a:cubicBezTo>
                    <a:pt x="12431" y="1703"/>
                    <a:pt x="12776" y="1417"/>
                    <a:pt x="12848" y="1025"/>
                  </a:cubicBezTo>
                  <a:cubicBezTo>
                    <a:pt x="13205" y="1072"/>
                    <a:pt x="13586" y="1144"/>
                    <a:pt x="13991" y="1310"/>
                  </a:cubicBezTo>
                  <a:cubicBezTo>
                    <a:pt x="13979" y="1382"/>
                    <a:pt x="13967" y="1465"/>
                    <a:pt x="13967" y="1536"/>
                  </a:cubicBezTo>
                  <a:cubicBezTo>
                    <a:pt x="13967" y="2001"/>
                    <a:pt x="14336" y="2370"/>
                    <a:pt x="14800" y="2370"/>
                  </a:cubicBezTo>
                  <a:cubicBezTo>
                    <a:pt x="15014" y="2370"/>
                    <a:pt x="15217" y="2275"/>
                    <a:pt x="15360" y="2144"/>
                  </a:cubicBezTo>
                  <a:cubicBezTo>
                    <a:pt x="15645" y="2382"/>
                    <a:pt x="15943" y="2668"/>
                    <a:pt x="16229" y="3025"/>
                  </a:cubicBezTo>
                  <a:cubicBezTo>
                    <a:pt x="16062" y="3168"/>
                    <a:pt x="15967" y="3382"/>
                    <a:pt x="15967" y="3620"/>
                  </a:cubicBezTo>
                  <a:cubicBezTo>
                    <a:pt x="15967" y="4084"/>
                    <a:pt x="16348" y="4453"/>
                    <a:pt x="16800" y="4453"/>
                  </a:cubicBezTo>
                  <a:cubicBezTo>
                    <a:pt x="16919" y="4453"/>
                    <a:pt x="17039" y="4418"/>
                    <a:pt x="17146" y="4382"/>
                  </a:cubicBezTo>
                  <a:cubicBezTo>
                    <a:pt x="17277" y="4620"/>
                    <a:pt x="17420" y="4858"/>
                    <a:pt x="17550" y="5120"/>
                  </a:cubicBezTo>
                  <a:cubicBezTo>
                    <a:pt x="17598" y="5227"/>
                    <a:pt x="17658" y="5335"/>
                    <a:pt x="17717" y="5430"/>
                  </a:cubicBezTo>
                  <a:cubicBezTo>
                    <a:pt x="17550" y="5585"/>
                    <a:pt x="17443" y="5811"/>
                    <a:pt x="17443" y="6049"/>
                  </a:cubicBezTo>
                  <a:cubicBezTo>
                    <a:pt x="17443" y="6501"/>
                    <a:pt x="17812" y="6882"/>
                    <a:pt x="18277" y="6882"/>
                  </a:cubicBezTo>
                  <a:cubicBezTo>
                    <a:pt x="18432" y="6882"/>
                    <a:pt x="18563" y="6835"/>
                    <a:pt x="18682" y="6775"/>
                  </a:cubicBezTo>
                  <a:cubicBezTo>
                    <a:pt x="18979" y="7097"/>
                    <a:pt x="19277" y="7371"/>
                    <a:pt x="19586" y="7597"/>
                  </a:cubicBezTo>
                  <a:cubicBezTo>
                    <a:pt x="19539" y="7692"/>
                    <a:pt x="19515" y="7811"/>
                    <a:pt x="19515" y="7930"/>
                  </a:cubicBezTo>
                  <a:cubicBezTo>
                    <a:pt x="19515" y="8394"/>
                    <a:pt x="19884" y="8764"/>
                    <a:pt x="20348" y="8764"/>
                  </a:cubicBezTo>
                  <a:cubicBezTo>
                    <a:pt x="20646" y="8764"/>
                    <a:pt x="20908" y="8585"/>
                    <a:pt x="21063" y="8347"/>
                  </a:cubicBezTo>
                  <a:cubicBezTo>
                    <a:pt x="21551" y="8514"/>
                    <a:pt x="22015" y="8585"/>
                    <a:pt x="22373" y="8621"/>
                  </a:cubicBezTo>
                  <a:cubicBezTo>
                    <a:pt x="22432" y="9025"/>
                    <a:pt x="22777" y="9323"/>
                    <a:pt x="23194" y="9323"/>
                  </a:cubicBezTo>
                  <a:cubicBezTo>
                    <a:pt x="23646" y="9323"/>
                    <a:pt x="24027" y="8942"/>
                    <a:pt x="24027" y="8490"/>
                  </a:cubicBezTo>
                  <a:cubicBezTo>
                    <a:pt x="24027" y="8025"/>
                    <a:pt x="23646" y="7656"/>
                    <a:pt x="23194" y="7656"/>
                  </a:cubicBezTo>
                  <a:cubicBezTo>
                    <a:pt x="22777" y="7656"/>
                    <a:pt x="22432" y="7954"/>
                    <a:pt x="22373" y="8347"/>
                  </a:cubicBezTo>
                  <a:cubicBezTo>
                    <a:pt x="22039" y="8323"/>
                    <a:pt x="21622" y="8263"/>
                    <a:pt x="21170" y="8109"/>
                  </a:cubicBezTo>
                  <a:cubicBezTo>
                    <a:pt x="21170" y="8049"/>
                    <a:pt x="21182" y="7990"/>
                    <a:pt x="21182" y="7930"/>
                  </a:cubicBezTo>
                  <a:cubicBezTo>
                    <a:pt x="21182" y="7478"/>
                    <a:pt x="20813" y="7097"/>
                    <a:pt x="20348" y="7097"/>
                  </a:cubicBezTo>
                  <a:cubicBezTo>
                    <a:pt x="20110" y="7097"/>
                    <a:pt x="19884" y="7204"/>
                    <a:pt x="19741" y="7371"/>
                  </a:cubicBezTo>
                  <a:cubicBezTo>
                    <a:pt x="19455" y="7144"/>
                    <a:pt x="19170" y="6894"/>
                    <a:pt x="18908" y="6597"/>
                  </a:cubicBezTo>
                  <a:cubicBezTo>
                    <a:pt x="19039" y="6442"/>
                    <a:pt x="19122" y="6251"/>
                    <a:pt x="19122" y="6025"/>
                  </a:cubicBezTo>
                  <a:cubicBezTo>
                    <a:pt x="19122" y="5573"/>
                    <a:pt x="18753" y="5192"/>
                    <a:pt x="18289" y="5192"/>
                  </a:cubicBezTo>
                  <a:cubicBezTo>
                    <a:pt x="18170" y="5192"/>
                    <a:pt x="18074" y="5227"/>
                    <a:pt x="17967" y="5275"/>
                  </a:cubicBezTo>
                  <a:cubicBezTo>
                    <a:pt x="17920" y="5168"/>
                    <a:pt x="17860" y="5073"/>
                    <a:pt x="17812" y="4977"/>
                  </a:cubicBezTo>
                  <a:cubicBezTo>
                    <a:pt x="17681" y="4692"/>
                    <a:pt x="17539" y="4442"/>
                    <a:pt x="17396" y="4203"/>
                  </a:cubicBezTo>
                  <a:cubicBezTo>
                    <a:pt x="17550" y="4049"/>
                    <a:pt x="17658" y="3846"/>
                    <a:pt x="17658" y="3608"/>
                  </a:cubicBezTo>
                  <a:cubicBezTo>
                    <a:pt x="17658" y="3144"/>
                    <a:pt x="17277" y="2775"/>
                    <a:pt x="16824" y="2775"/>
                  </a:cubicBezTo>
                  <a:cubicBezTo>
                    <a:pt x="16681" y="2775"/>
                    <a:pt x="16562" y="2799"/>
                    <a:pt x="16467" y="2846"/>
                  </a:cubicBezTo>
                  <a:cubicBezTo>
                    <a:pt x="16146" y="2453"/>
                    <a:pt x="15836" y="2144"/>
                    <a:pt x="15538" y="1894"/>
                  </a:cubicBezTo>
                  <a:cubicBezTo>
                    <a:pt x="15598" y="1775"/>
                    <a:pt x="15634" y="1632"/>
                    <a:pt x="15634" y="1501"/>
                  </a:cubicBezTo>
                  <a:cubicBezTo>
                    <a:pt x="15634" y="1036"/>
                    <a:pt x="15253" y="667"/>
                    <a:pt x="14800" y="667"/>
                  </a:cubicBezTo>
                  <a:cubicBezTo>
                    <a:pt x="14514" y="667"/>
                    <a:pt x="14264" y="822"/>
                    <a:pt x="14110" y="1025"/>
                  </a:cubicBezTo>
                  <a:cubicBezTo>
                    <a:pt x="13669" y="846"/>
                    <a:pt x="13252" y="763"/>
                    <a:pt x="12859" y="715"/>
                  </a:cubicBezTo>
                  <a:cubicBezTo>
                    <a:pt x="12800" y="310"/>
                    <a:pt x="12455" y="1"/>
                    <a:pt x="120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4"/>
            <p:cNvSpPr/>
            <p:nvPr/>
          </p:nvSpPr>
          <p:spPr>
            <a:xfrm>
              <a:off x="2777425" y="3096350"/>
              <a:ext cx="3875" cy="67575"/>
            </a:xfrm>
            <a:custGeom>
              <a:avLst/>
              <a:gdLst/>
              <a:ahLst/>
              <a:cxnLst/>
              <a:rect l="l" t="t" r="r" b="b"/>
              <a:pathLst>
                <a:path w="155" h="2703" extrusionOk="0">
                  <a:moveTo>
                    <a:pt x="84" y="0"/>
                  </a:moveTo>
                  <a:cubicBezTo>
                    <a:pt x="36" y="0"/>
                    <a:pt x="0" y="24"/>
                    <a:pt x="0" y="72"/>
                  </a:cubicBezTo>
                  <a:lnTo>
                    <a:pt x="0" y="2632"/>
                  </a:lnTo>
                  <a:cubicBezTo>
                    <a:pt x="0" y="2679"/>
                    <a:pt x="36" y="2703"/>
                    <a:pt x="84" y="2703"/>
                  </a:cubicBezTo>
                  <a:cubicBezTo>
                    <a:pt x="119" y="2703"/>
                    <a:pt x="155" y="2679"/>
                    <a:pt x="155" y="2632"/>
                  </a:cubicBezTo>
                  <a:lnTo>
                    <a:pt x="155" y="72"/>
                  </a:lnTo>
                  <a:cubicBezTo>
                    <a:pt x="155" y="24"/>
                    <a:pt x="119" y="0"/>
                    <a:pt x="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4"/>
            <p:cNvSpPr/>
            <p:nvPr/>
          </p:nvSpPr>
          <p:spPr>
            <a:xfrm>
              <a:off x="2610425" y="3096350"/>
              <a:ext cx="3900" cy="67575"/>
            </a:xfrm>
            <a:custGeom>
              <a:avLst/>
              <a:gdLst/>
              <a:ahLst/>
              <a:cxnLst/>
              <a:rect l="l" t="t" r="r" b="b"/>
              <a:pathLst>
                <a:path w="156" h="2703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lnTo>
                    <a:pt x="1" y="2632"/>
                  </a:lnTo>
                  <a:cubicBezTo>
                    <a:pt x="1" y="2679"/>
                    <a:pt x="37" y="2703"/>
                    <a:pt x="72" y="2703"/>
                  </a:cubicBezTo>
                  <a:cubicBezTo>
                    <a:pt x="120" y="2703"/>
                    <a:pt x="156" y="2679"/>
                    <a:pt x="156" y="2632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4"/>
            <p:cNvSpPr/>
            <p:nvPr/>
          </p:nvSpPr>
          <p:spPr>
            <a:xfrm>
              <a:off x="2382725" y="3096050"/>
              <a:ext cx="3900" cy="67875"/>
            </a:xfrm>
            <a:custGeom>
              <a:avLst/>
              <a:gdLst/>
              <a:ahLst/>
              <a:cxnLst/>
              <a:rect l="l" t="t" r="r" b="b"/>
              <a:pathLst>
                <a:path w="156" h="271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lnTo>
                    <a:pt x="1" y="2644"/>
                  </a:lnTo>
                  <a:cubicBezTo>
                    <a:pt x="1" y="2679"/>
                    <a:pt x="36" y="2715"/>
                    <a:pt x="72" y="2715"/>
                  </a:cubicBezTo>
                  <a:cubicBezTo>
                    <a:pt x="120" y="2715"/>
                    <a:pt x="155" y="2691"/>
                    <a:pt x="155" y="2644"/>
                  </a:cubicBezTo>
                  <a:lnTo>
                    <a:pt x="155" y="84"/>
                  </a:lnTo>
                  <a:cubicBezTo>
                    <a:pt x="155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4"/>
            <p:cNvSpPr/>
            <p:nvPr/>
          </p:nvSpPr>
          <p:spPr>
            <a:xfrm>
              <a:off x="2428875" y="3043650"/>
              <a:ext cx="3575" cy="167625"/>
            </a:xfrm>
            <a:custGeom>
              <a:avLst/>
              <a:gdLst/>
              <a:ahLst/>
              <a:cxnLst/>
              <a:rect l="l" t="t" r="r" b="b"/>
              <a:pathLst>
                <a:path w="143" h="6705" extrusionOk="0">
                  <a:moveTo>
                    <a:pt x="71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71" y="6704"/>
                  </a:cubicBezTo>
                  <a:cubicBezTo>
                    <a:pt x="119" y="6704"/>
                    <a:pt x="143" y="6668"/>
                    <a:pt x="143" y="6633"/>
                  </a:cubicBezTo>
                  <a:lnTo>
                    <a:pt x="143" y="84"/>
                  </a:lnTo>
                  <a:cubicBezTo>
                    <a:pt x="143" y="37"/>
                    <a:pt x="119" y="1"/>
                    <a:pt x="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4"/>
            <p:cNvSpPr/>
            <p:nvPr/>
          </p:nvSpPr>
          <p:spPr>
            <a:xfrm>
              <a:off x="2561625" y="3043650"/>
              <a:ext cx="3875" cy="167625"/>
            </a:xfrm>
            <a:custGeom>
              <a:avLst/>
              <a:gdLst/>
              <a:ahLst/>
              <a:cxnLst/>
              <a:rect l="l" t="t" r="r" b="b"/>
              <a:pathLst>
                <a:path w="155" h="6705" extrusionOk="0">
                  <a:moveTo>
                    <a:pt x="84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84" y="6704"/>
                  </a:cubicBezTo>
                  <a:cubicBezTo>
                    <a:pt x="119" y="6704"/>
                    <a:pt x="155" y="6668"/>
                    <a:pt x="155" y="6633"/>
                  </a:cubicBezTo>
                  <a:lnTo>
                    <a:pt x="155" y="84"/>
                  </a:lnTo>
                  <a:cubicBezTo>
                    <a:pt x="155" y="37"/>
                    <a:pt x="119" y="1"/>
                    <a:pt x="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4"/>
            <p:cNvSpPr/>
            <p:nvPr/>
          </p:nvSpPr>
          <p:spPr>
            <a:xfrm>
              <a:off x="2497025" y="3037100"/>
              <a:ext cx="3600" cy="186075"/>
            </a:xfrm>
            <a:custGeom>
              <a:avLst/>
              <a:gdLst/>
              <a:ahLst/>
              <a:cxnLst/>
              <a:rect l="l" t="t" r="r" b="b"/>
              <a:pathLst>
                <a:path w="144" h="7443" extrusionOk="0">
                  <a:moveTo>
                    <a:pt x="72" y="1"/>
                  </a:moveTo>
                  <a:cubicBezTo>
                    <a:pt x="24" y="1"/>
                    <a:pt x="1" y="25"/>
                    <a:pt x="1" y="72"/>
                  </a:cubicBezTo>
                  <a:lnTo>
                    <a:pt x="1" y="7371"/>
                  </a:lnTo>
                  <a:cubicBezTo>
                    <a:pt x="1" y="7407"/>
                    <a:pt x="24" y="7442"/>
                    <a:pt x="72" y="7442"/>
                  </a:cubicBezTo>
                  <a:cubicBezTo>
                    <a:pt x="120" y="7430"/>
                    <a:pt x="143" y="7395"/>
                    <a:pt x="143" y="7371"/>
                  </a:cubicBezTo>
                  <a:lnTo>
                    <a:pt x="143" y="72"/>
                  </a:lnTo>
                  <a:cubicBezTo>
                    <a:pt x="143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4"/>
            <p:cNvSpPr/>
            <p:nvPr/>
          </p:nvSpPr>
          <p:spPr>
            <a:xfrm>
              <a:off x="2705675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7" y="1"/>
                    <a:pt x="1" y="25"/>
                    <a:pt x="1" y="72"/>
                  </a:cubicBezTo>
                  <a:lnTo>
                    <a:pt x="1" y="1763"/>
                  </a:lnTo>
                  <a:cubicBezTo>
                    <a:pt x="1" y="1811"/>
                    <a:pt x="37" y="1835"/>
                    <a:pt x="72" y="1835"/>
                  </a:cubicBezTo>
                  <a:cubicBezTo>
                    <a:pt x="120" y="1835"/>
                    <a:pt x="156" y="1811"/>
                    <a:pt x="156" y="1763"/>
                  </a:cubicBezTo>
                  <a:lnTo>
                    <a:pt x="156" y="72"/>
                  </a:ln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4"/>
            <p:cNvSpPr/>
            <p:nvPr/>
          </p:nvSpPr>
          <p:spPr>
            <a:xfrm>
              <a:off x="2212775" y="3096050"/>
              <a:ext cx="3575" cy="67875"/>
            </a:xfrm>
            <a:custGeom>
              <a:avLst/>
              <a:gdLst/>
              <a:ahLst/>
              <a:cxnLst/>
              <a:rect l="l" t="t" r="r" b="b"/>
              <a:pathLst>
                <a:path w="143" h="2715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lnTo>
                    <a:pt x="0" y="2644"/>
                  </a:lnTo>
                  <a:cubicBezTo>
                    <a:pt x="0" y="2679"/>
                    <a:pt x="24" y="2715"/>
                    <a:pt x="72" y="2715"/>
                  </a:cubicBezTo>
                  <a:cubicBezTo>
                    <a:pt x="119" y="2715"/>
                    <a:pt x="143" y="2691"/>
                    <a:pt x="143" y="2644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4"/>
            <p:cNvSpPr/>
            <p:nvPr/>
          </p:nvSpPr>
          <p:spPr>
            <a:xfrm>
              <a:off x="2284500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lnTo>
                    <a:pt x="0" y="1763"/>
                  </a:lnTo>
                  <a:cubicBezTo>
                    <a:pt x="0" y="1811"/>
                    <a:pt x="36" y="1835"/>
                    <a:pt x="72" y="1835"/>
                  </a:cubicBezTo>
                  <a:cubicBezTo>
                    <a:pt x="120" y="1835"/>
                    <a:pt x="155" y="1811"/>
                    <a:pt x="155" y="1763"/>
                  </a:cubicBezTo>
                  <a:lnTo>
                    <a:pt x="155" y="72"/>
                  </a:lnTo>
                  <a:cubicBezTo>
                    <a:pt x="155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8" name="Google Shape;1348;p44"/>
          <p:cNvSpPr/>
          <p:nvPr/>
        </p:nvSpPr>
        <p:spPr>
          <a:xfrm>
            <a:off x="5537625" y="4095438"/>
            <a:ext cx="871572" cy="201971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4F31E431-FCDB-917C-2A06-7D814206BE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98"/>
          <a:stretch/>
        </p:blipFill>
        <p:spPr>
          <a:xfrm>
            <a:off x="6367643" y="2583420"/>
            <a:ext cx="2582818" cy="233561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46"/>
          <p:cNvSpPr txBox="1">
            <a:spLocks noGrp="1"/>
          </p:cNvSpPr>
          <p:nvPr>
            <p:ph type="title"/>
          </p:nvPr>
        </p:nvSpPr>
        <p:spPr>
          <a:xfrm>
            <a:off x="732300" y="1242800"/>
            <a:ext cx="3176700" cy="18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</a:t>
            </a:r>
            <a:r>
              <a:rPr lang="en"/>
              <a:t>teps for phylogenetic tree</a:t>
            </a:r>
            <a:endParaRPr/>
          </a:p>
        </p:txBody>
      </p:sp>
      <p:sp>
        <p:nvSpPr>
          <p:cNvPr id="1371" name="Google Shape;1371;p46"/>
          <p:cNvSpPr txBox="1">
            <a:spLocks noGrp="1"/>
          </p:cNvSpPr>
          <p:nvPr>
            <p:ph type="subTitle" idx="1"/>
          </p:nvPr>
        </p:nvSpPr>
        <p:spPr>
          <a:xfrm>
            <a:off x="732300" y="3310025"/>
            <a:ext cx="3176700" cy="9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</a:t>
            </a:r>
            <a:r>
              <a:rPr lang="en"/>
              <a:t>he user enters the name of the file</a:t>
            </a:r>
            <a:endParaRPr/>
          </a:p>
        </p:txBody>
      </p:sp>
      <p:sp>
        <p:nvSpPr>
          <p:cNvPr id="1372" name="Google Shape;1372;p46"/>
          <p:cNvSpPr/>
          <p:nvPr/>
        </p:nvSpPr>
        <p:spPr>
          <a:xfrm>
            <a:off x="8196645" y="290053"/>
            <a:ext cx="628870" cy="126729"/>
          </a:xfrm>
          <a:custGeom>
            <a:avLst/>
            <a:gdLst/>
            <a:ahLst/>
            <a:cxnLst/>
            <a:rect l="l" t="t" r="r" b="b"/>
            <a:pathLst>
              <a:path w="18182" h="3664" extrusionOk="0">
                <a:moveTo>
                  <a:pt x="5986" y="1"/>
                </a:moveTo>
                <a:cubicBezTo>
                  <a:pt x="5760" y="1"/>
                  <a:pt x="5535" y="15"/>
                  <a:pt x="5310" y="44"/>
                </a:cubicBezTo>
                <a:cubicBezTo>
                  <a:pt x="3239" y="318"/>
                  <a:pt x="1346" y="1711"/>
                  <a:pt x="0" y="3664"/>
                </a:cubicBezTo>
                <a:lnTo>
                  <a:pt x="18181" y="3664"/>
                </a:lnTo>
                <a:cubicBezTo>
                  <a:pt x="17514" y="2878"/>
                  <a:pt x="16621" y="2366"/>
                  <a:pt x="15716" y="2247"/>
                </a:cubicBezTo>
                <a:cubicBezTo>
                  <a:pt x="15503" y="2214"/>
                  <a:pt x="15288" y="2198"/>
                  <a:pt x="15073" y="2198"/>
                </a:cubicBezTo>
                <a:cubicBezTo>
                  <a:pt x="13796" y="2198"/>
                  <a:pt x="12503" y="2752"/>
                  <a:pt x="11454" y="3628"/>
                </a:cubicBezTo>
                <a:cubicBezTo>
                  <a:pt x="10354" y="1331"/>
                  <a:pt x="8160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6"/>
          <p:cNvSpPr/>
          <p:nvPr/>
        </p:nvSpPr>
        <p:spPr>
          <a:xfrm>
            <a:off x="6835898" y="992753"/>
            <a:ext cx="1561836" cy="361927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6"/>
          <p:cNvGrpSpPr/>
          <p:nvPr/>
        </p:nvGrpSpPr>
        <p:grpSpPr>
          <a:xfrm>
            <a:off x="7326914" y="362012"/>
            <a:ext cx="354724" cy="354724"/>
            <a:chOff x="292035" y="246950"/>
            <a:chExt cx="461700" cy="461700"/>
          </a:xfrm>
        </p:grpSpPr>
        <p:sp>
          <p:nvSpPr>
            <p:cNvPr id="1375" name="Google Shape;1375;p46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6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6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6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" name="Google Shape;1379;p46"/>
          <p:cNvGrpSpPr/>
          <p:nvPr/>
        </p:nvGrpSpPr>
        <p:grpSpPr>
          <a:xfrm rot="-1553037">
            <a:off x="4451508" y="3249257"/>
            <a:ext cx="700266" cy="1004869"/>
            <a:chOff x="2147657" y="2322315"/>
            <a:chExt cx="480964" cy="690175"/>
          </a:xfrm>
        </p:grpSpPr>
        <p:sp>
          <p:nvSpPr>
            <p:cNvPr id="1380" name="Google Shape;1380;p46"/>
            <p:cNvSpPr/>
            <p:nvPr/>
          </p:nvSpPr>
          <p:spPr>
            <a:xfrm>
              <a:off x="2335668" y="2322315"/>
              <a:ext cx="292953" cy="424506"/>
            </a:xfrm>
            <a:custGeom>
              <a:avLst/>
              <a:gdLst/>
              <a:ahLst/>
              <a:cxnLst/>
              <a:rect l="l" t="t" r="r" b="b"/>
              <a:pathLst>
                <a:path w="5251" h="7609" extrusionOk="0">
                  <a:moveTo>
                    <a:pt x="5084" y="0"/>
                  </a:moveTo>
                  <a:cubicBezTo>
                    <a:pt x="5072" y="12"/>
                    <a:pt x="5048" y="12"/>
                    <a:pt x="5025" y="12"/>
                  </a:cubicBezTo>
                  <a:cubicBezTo>
                    <a:pt x="4465" y="107"/>
                    <a:pt x="3882" y="357"/>
                    <a:pt x="3322" y="726"/>
                  </a:cubicBezTo>
                  <a:lnTo>
                    <a:pt x="3179" y="822"/>
                  </a:lnTo>
                  <a:cubicBezTo>
                    <a:pt x="2810" y="1084"/>
                    <a:pt x="2441" y="1393"/>
                    <a:pt x="2096" y="1774"/>
                  </a:cubicBezTo>
                  <a:lnTo>
                    <a:pt x="1965" y="1905"/>
                  </a:lnTo>
                  <a:cubicBezTo>
                    <a:pt x="1691" y="2191"/>
                    <a:pt x="1441" y="2512"/>
                    <a:pt x="1215" y="2870"/>
                  </a:cubicBezTo>
                  <a:cubicBezTo>
                    <a:pt x="1143" y="2977"/>
                    <a:pt x="1072" y="3096"/>
                    <a:pt x="1012" y="3215"/>
                  </a:cubicBezTo>
                  <a:lnTo>
                    <a:pt x="893" y="3429"/>
                  </a:lnTo>
                  <a:cubicBezTo>
                    <a:pt x="607" y="3941"/>
                    <a:pt x="393" y="4465"/>
                    <a:pt x="250" y="4989"/>
                  </a:cubicBezTo>
                  <a:lnTo>
                    <a:pt x="179" y="5310"/>
                  </a:lnTo>
                  <a:cubicBezTo>
                    <a:pt x="0" y="6120"/>
                    <a:pt x="0" y="6858"/>
                    <a:pt x="143" y="7513"/>
                  </a:cubicBezTo>
                  <a:lnTo>
                    <a:pt x="179" y="7608"/>
                  </a:lnTo>
                  <a:cubicBezTo>
                    <a:pt x="203" y="7608"/>
                    <a:pt x="250" y="7596"/>
                    <a:pt x="286" y="7596"/>
                  </a:cubicBezTo>
                  <a:cubicBezTo>
                    <a:pt x="1203" y="7418"/>
                    <a:pt x="2179" y="6846"/>
                    <a:pt x="3048" y="5989"/>
                  </a:cubicBezTo>
                  <a:cubicBezTo>
                    <a:pt x="3108" y="5929"/>
                    <a:pt x="3167" y="5846"/>
                    <a:pt x="3227" y="5787"/>
                  </a:cubicBezTo>
                  <a:cubicBezTo>
                    <a:pt x="3524" y="5477"/>
                    <a:pt x="3810" y="5108"/>
                    <a:pt x="4060" y="4715"/>
                  </a:cubicBezTo>
                  <a:cubicBezTo>
                    <a:pt x="4072" y="4691"/>
                    <a:pt x="4084" y="4667"/>
                    <a:pt x="4108" y="4644"/>
                  </a:cubicBezTo>
                  <a:cubicBezTo>
                    <a:pt x="4132" y="4584"/>
                    <a:pt x="4179" y="4525"/>
                    <a:pt x="4203" y="4465"/>
                  </a:cubicBezTo>
                  <a:cubicBezTo>
                    <a:pt x="4477" y="4024"/>
                    <a:pt x="4703" y="3548"/>
                    <a:pt x="4858" y="3084"/>
                  </a:cubicBezTo>
                  <a:lnTo>
                    <a:pt x="4929" y="2917"/>
                  </a:lnTo>
                  <a:cubicBezTo>
                    <a:pt x="5084" y="2429"/>
                    <a:pt x="5179" y="1953"/>
                    <a:pt x="5227" y="1488"/>
                  </a:cubicBezTo>
                  <a:lnTo>
                    <a:pt x="5239" y="1346"/>
                  </a:lnTo>
                  <a:cubicBezTo>
                    <a:pt x="5251" y="929"/>
                    <a:pt x="5227" y="536"/>
                    <a:pt x="5167" y="179"/>
                  </a:cubicBezTo>
                  <a:cubicBezTo>
                    <a:pt x="5167" y="167"/>
                    <a:pt x="5144" y="131"/>
                    <a:pt x="5144" y="119"/>
                  </a:cubicBezTo>
                  <a:cubicBezTo>
                    <a:pt x="5132" y="72"/>
                    <a:pt x="5132" y="48"/>
                    <a:pt x="5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6"/>
            <p:cNvSpPr/>
            <p:nvPr/>
          </p:nvSpPr>
          <p:spPr>
            <a:xfrm>
              <a:off x="2342977" y="2322315"/>
              <a:ext cx="284306" cy="424506"/>
            </a:xfrm>
            <a:custGeom>
              <a:avLst/>
              <a:gdLst/>
              <a:ahLst/>
              <a:cxnLst/>
              <a:rect l="l" t="t" r="r" b="b"/>
              <a:pathLst>
                <a:path w="5096" h="7609" extrusionOk="0">
                  <a:moveTo>
                    <a:pt x="4941" y="0"/>
                  </a:moveTo>
                  <a:cubicBezTo>
                    <a:pt x="4929" y="0"/>
                    <a:pt x="4894" y="0"/>
                    <a:pt x="4882" y="12"/>
                  </a:cubicBezTo>
                  <a:lnTo>
                    <a:pt x="3762" y="1715"/>
                  </a:lnTo>
                  <a:lnTo>
                    <a:pt x="3358" y="2322"/>
                  </a:lnTo>
                  <a:lnTo>
                    <a:pt x="3167" y="726"/>
                  </a:lnTo>
                  <a:lnTo>
                    <a:pt x="3036" y="822"/>
                  </a:lnTo>
                  <a:lnTo>
                    <a:pt x="3239" y="2500"/>
                  </a:lnTo>
                  <a:lnTo>
                    <a:pt x="2310" y="3941"/>
                  </a:lnTo>
                  <a:lnTo>
                    <a:pt x="1953" y="1762"/>
                  </a:lnTo>
                  <a:lnTo>
                    <a:pt x="1810" y="1893"/>
                  </a:lnTo>
                  <a:lnTo>
                    <a:pt x="2191" y="4120"/>
                  </a:lnTo>
                  <a:lnTo>
                    <a:pt x="1298" y="5513"/>
                  </a:lnTo>
                  <a:lnTo>
                    <a:pt x="881" y="3215"/>
                  </a:lnTo>
                  <a:lnTo>
                    <a:pt x="762" y="3429"/>
                  </a:lnTo>
                  <a:lnTo>
                    <a:pt x="1179" y="5703"/>
                  </a:lnTo>
                  <a:lnTo>
                    <a:pt x="524" y="6715"/>
                  </a:lnTo>
                  <a:lnTo>
                    <a:pt x="119" y="4977"/>
                  </a:lnTo>
                  <a:lnTo>
                    <a:pt x="48" y="5298"/>
                  </a:lnTo>
                  <a:lnTo>
                    <a:pt x="405" y="6894"/>
                  </a:lnTo>
                  <a:lnTo>
                    <a:pt x="0" y="7501"/>
                  </a:lnTo>
                  <a:lnTo>
                    <a:pt x="24" y="7608"/>
                  </a:lnTo>
                  <a:cubicBezTo>
                    <a:pt x="60" y="7608"/>
                    <a:pt x="83" y="7596"/>
                    <a:pt x="131" y="7596"/>
                  </a:cubicBezTo>
                  <a:lnTo>
                    <a:pt x="905" y="6406"/>
                  </a:lnTo>
                  <a:lnTo>
                    <a:pt x="2905" y="5989"/>
                  </a:lnTo>
                  <a:lnTo>
                    <a:pt x="3084" y="5787"/>
                  </a:lnTo>
                  <a:lnTo>
                    <a:pt x="3084" y="5787"/>
                  </a:lnTo>
                  <a:lnTo>
                    <a:pt x="1012" y="6227"/>
                  </a:lnTo>
                  <a:lnTo>
                    <a:pt x="1738" y="5108"/>
                  </a:lnTo>
                  <a:lnTo>
                    <a:pt x="3965" y="4644"/>
                  </a:lnTo>
                  <a:cubicBezTo>
                    <a:pt x="4001" y="4584"/>
                    <a:pt x="4036" y="4525"/>
                    <a:pt x="4060" y="4465"/>
                  </a:cubicBezTo>
                  <a:lnTo>
                    <a:pt x="4060" y="4465"/>
                  </a:lnTo>
                  <a:lnTo>
                    <a:pt x="1846" y="4929"/>
                  </a:lnTo>
                  <a:lnTo>
                    <a:pt x="2798" y="3465"/>
                  </a:lnTo>
                  <a:lnTo>
                    <a:pt x="4715" y="3096"/>
                  </a:lnTo>
                  <a:lnTo>
                    <a:pt x="4774" y="2929"/>
                  </a:lnTo>
                  <a:lnTo>
                    <a:pt x="2917" y="3310"/>
                  </a:lnTo>
                  <a:lnTo>
                    <a:pt x="3882" y="1798"/>
                  </a:lnTo>
                  <a:lnTo>
                    <a:pt x="3989" y="1655"/>
                  </a:lnTo>
                  <a:lnTo>
                    <a:pt x="5072" y="1524"/>
                  </a:lnTo>
                  <a:lnTo>
                    <a:pt x="5096" y="1369"/>
                  </a:lnTo>
                  <a:lnTo>
                    <a:pt x="5096" y="1369"/>
                  </a:lnTo>
                  <a:lnTo>
                    <a:pt x="4120" y="1477"/>
                  </a:lnTo>
                  <a:lnTo>
                    <a:pt x="5001" y="119"/>
                  </a:lnTo>
                  <a:cubicBezTo>
                    <a:pt x="4989" y="72"/>
                    <a:pt x="4989" y="48"/>
                    <a:pt x="49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6"/>
            <p:cNvSpPr/>
            <p:nvPr/>
          </p:nvSpPr>
          <p:spPr>
            <a:xfrm>
              <a:off x="2147657" y="2472389"/>
              <a:ext cx="202016" cy="274431"/>
            </a:xfrm>
            <a:custGeom>
              <a:avLst/>
              <a:gdLst/>
              <a:ahLst/>
              <a:cxnLst/>
              <a:rect l="l" t="t" r="r" b="b"/>
              <a:pathLst>
                <a:path w="3621" h="4919" extrusionOk="0">
                  <a:moveTo>
                    <a:pt x="227" y="1"/>
                  </a:moveTo>
                  <a:cubicBezTo>
                    <a:pt x="215" y="37"/>
                    <a:pt x="203" y="84"/>
                    <a:pt x="203" y="108"/>
                  </a:cubicBezTo>
                  <a:cubicBezTo>
                    <a:pt x="1" y="942"/>
                    <a:pt x="239" y="2049"/>
                    <a:pt x="894" y="3061"/>
                  </a:cubicBezTo>
                  <a:cubicBezTo>
                    <a:pt x="1156" y="3454"/>
                    <a:pt x="1453" y="3799"/>
                    <a:pt x="1775" y="4085"/>
                  </a:cubicBezTo>
                  <a:lnTo>
                    <a:pt x="2001" y="4263"/>
                  </a:lnTo>
                  <a:cubicBezTo>
                    <a:pt x="2430" y="4609"/>
                    <a:pt x="2882" y="4811"/>
                    <a:pt x="3311" y="4906"/>
                  </a:cubicBezTo>
                  <a:cubicBezTo>
                    <a:pt x="3358" y="4906"/>
                    <a:pt x="3382" y="4918"/>
                    <a:pt x="3418" y="4918"/>
                  </a:cubicBezTo>
                  <a:lnTo>
                    <a:pt x="3418" y="4906"/>
                  </a:lnTo>
                  <a:cubicBezTo>
                    <a:pt x="3418" y="4871"/>
                    <a:pt x="3430" y="4835"/>
                    <a:pt x="3430" y="4811"/>
                  </a:cubicBezTo>
                  <a:cubicBezTo>
                    <a:pt x="3620" y="3978"/>
                    <a:pt x="3382" y="2882"/>
                    <a:pt x="2739" y="1870"/>
                  </a:cubicBezTo>
                  <a:cubicBezTo>
                    <a:pt x="2072" y="858"/>
                    <a:pt x="1167" y="180"/>
                    <a:pt x="322" y="25"/>
                  </a:cubicBezTo>
                  <a:cubicBezTo>
                    <a:pt x="286" y="25"/>
                    <a:pt x="263" y="1"/>
                    <a:pt x="2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6"/>
            <p:cNvSpPr/>
            <p:nvPr/>
          </p:nvSpPr>
          <p:spPr>
            <a:xfrm>
              <a:off x="2156305" y="2471106"/>
              <a:ext cx="184051" cy="275045"/>
            </a:xfrm>
            <a:custGeom>
              <a:avLst/>
              <a:gdLst/>
              <a:ahLst/>
              <a:cxnLst/>
              <a:rect l="l" t="t" r="r" b="b"/>
              <a:pathLst>
                <a:path w="3299" h="4930" extrusionOk="0">
                  <a:moveTo>
                    <a:pt x="84" y="0"/>
                  </a:moveTo>
                  <a:cubicBezTo>
                    <a:pt x="72" y="24"/>
                    <a:pt x="72" y="72"/>
                    <a:pt x="60" y="107"/>
                  </a:cubicBezTo>
                  <a:lnTo>
                    <a:pt x="679" y="1060"/>
                  </a:lnTo>
                  <a:lnTo>
                    <a:pt x="0" y="857"/>
                  </a:lnTo>
                  <a:lnTo>
                    <a:pt x="0" y="857"/>
                  </a:lnTo>
                  <a:lnTo>
                    <a:pt x="12" y="1024"/>
                  </a:lnTo>
                  <a:lnTo>
                    <a:pt x="798" y="1250"/>
                  </a:lnTo>
                  <a:lnTo>
                    <a:pt x="1513" y="2346"/>
                  </a:lnTo>
                  <a:lnTo>
                    <a:pt x="262" y="2084"/>
                  </a:lnTo>
                  <a:lnTo>
                    <a:pt x="322" y="2250"/>
                  </a:lnTo>
                  <a:lnTo>
                    <a:pt x="1632" y="2524"/>
                  </a:lnTo>
                  <a:lnTo>
                    <a:pt x="2227" y="3453"/>
                  </a:lnTo>
                  <a:lnTo>
                    <a:pt x="798" y="3120"/>
                  </a:lnTo>
                  <a:lnTo>
                    <a:pt x="798" y="3120"/>
                  </a:lnTo>
                  <a:lnTo>
                    <a:pt x="929" y="3298"/>
                  </a:lnTo>
                  <a:lnTo>
                    <a:pt x="2346" y="3632"/>
                  </a:lnTo>
                  <a:lnTo>
                    <a:pt x="2751" y="4251"/>
                  </a:lnTo>
                  <a:lnTo>
                    <a:pt x="1655" y="4084"/>
                  </a:lnTo>
                  <a:lnTo>
                    <a:pt x="1870" y="4263"/>
                  </a:lnTo>
                  <a:lnTo>
                    <a:pt x="2858" y="4417"/>
                  </a:lnTo>
                  <a:lnTo>
                    <a:pt x="3167" y="4906"/>
                  </a:lnTo>
                  <a:cubicBezTo>
                    <a:pt x="3203" y="4906"/>
                    <a:pt x="3227" y="4929"/>
                    <a:pt x="3275" y="4929"/>
                  </a:cubicBezTo>
                  <a:cubicBezTo>
                    <a:pt x="3287" y="4894"/>
                    <a:pt x="3287" y="4870"/>
                    <a:pt x="3298" y="4822"/>
                  </a:cubicBezTo>
                  <a:lnTo>
                    <a:pt x="2882" y="4227"/>
                  </a:lnTo>
                  <a:lnTo>
                    <a:pt x="3025" y="2727"/>
                  </a:lnTo>
                  <a:lnTo>
                    <a:pt x="2906" y="2441"/>
                  </a:lnTo>
                  <a:lnTo>
                    <a:pt x="2751" y="4013"/>
                  </a:lnTo>
                  <a:lnTo>
                    <a:pt x="2191" y="3143"/>
                  </a:lnTo>
                  <a:lnTo>
                    <a:pt x="2322" y="1500"/>
                  </a:lnTo>
                  <a:lnTo>
                    <a:pt x="2191" y="1334"/>
                  </a:lnTo>
                  <a:lnTo>
                    <a:pt x="2072" y="2929"/>
                  </a:lnTo>
                  <a:lnTo>
                    <a:pt x="1322" y="1798"/>
                  </a:lnTo>
                  <a:lnTo>
                    <a:pt x="1298" y="524"/>
                  </a:lnTo>
                  <a:lnTo>
                    <a:pt x="1143" y="417"/>
                  </a:lnTo>
                  <a:lnTo>
                    <a:pt x="1179" y="1548"/>
                  </a:lnTo>
                  <a:lnTo>
                    <a:pt x="179" y="12"/>
                  </a:lnTo>
                  <a:cubicBezTo>
                    <a:pt x="143" y="0"/>
                    <a:pt x="119" y="0"/>
                    <a:pt x="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6"/>
            <p:cNvSpPr/>
            <p:nvPr/>
          </p:nvSpPr>
          <p:spPr>
            <a:xfrm>
              <a:off x="2193516" y="2727459"/>
              <a:ext cx="324865" cy="285031"/>
            </a:xfrm>
            <a:custGeom>
              <a:avLst/>
              <a:gdLst/>
              <a:ahLst/>
              <a:cxnLst/>
              <a:rect l="l" t="t" r="r" b="b"/>
              <a:pathLst>
                <a:path w="5823" h="5109" extrusionOk="0">
                  <a:moveTo>
                    <a:pt x="143" y="1"/>
                  </a:moveTo>
                  <a:cubicBezTo>
                    <a:pt x="60" y="1"/>
                    <a:pt x="0" y="72"/>
                    <a:pt x="12" y="156"/>
                  </a:cubicBezTo>
                  <a:lnTo>
                    <a:pt x="857" y="5002"/>
                  </a:lnTo>
                  <a:cubicBezTo>
                    <a:pt x="881" y="5061"/>
                    <a:pt x="941" y="5109"/>
                    <a:pt x="1000" y="5109"/>
                  </a:cubicBezTo>
                  <a:lnTo>
                    <a:pt x="4822" y="5109"/>
                  </a:lnTo>
                  <a:cubicBezTo>
                    <a:pt x="4894" y="5109"/>
                    <a:pt x="4941" y="5061"/>
                    <a:pt x="4953" y="5002"/>
                  </a:cubicBezTo>
                  <a:lnTo>
                    <a:pt x="5810" y="156"/>
                  </a:lnTo>
                  <a:cubicBezTo>
                    <a:pt x="5822" y="72"/>
                    <a:pt x="5763" y="1"/>
                    <a:pt x="56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" name="Google Shape;1385;p46"/>
          <p:cNvGrpSpPr/>
          <p:nvPr/>
        </p:nvGrpSpPr>
        <p:grpSpPr>
          <a:xfrm rot="1800053">
            <a:off x="4148036" y="298336"/>
            <a:ext cx="488127" cy="1086902"/>
            <a:chOff x="3631400" y="2952575"/>
            <a:chExt cx="344100" cy="766200"/>
          </a:xfrm>
        </p:grpSpPr>
        <p:sp>
          <p:nvSpPr>
            <p:cNvPr id="1386" name="Google Shape;1386;p46"/>
            <p:cNvSpPr/>
            <p:nvPr/>
          </p:nvSpPr>
          <p:spPr>
            <a:xfrm>
              <a:off x="3708775" y="2991575"/>
              <a:ext cx="266725" cy="685825"/>
            </a:xfrm>
            <a:custGeom>
              <a:avLst/>
              <a:gdLst/>
              <a:ahLst/>
              <a:cxnLst/>
              <a:rect l="l" t="t" r="r" b="b"/>
              <a:pathLst>
                <a:path w="10669" h="27433" extrusionOk="0">
                  <a:moveTo>
                    <a:pt x="1013" y="0"/>
                  </a:moveTo>
                  <a:cubicBezTo>
                    <a:pt x="489" y="0"/>
                    <a:pt x="60" y="441"/>
                    <a:pt x="60" y="953"/>
                  </a:cubicBezTo>
                  <a:cubicBezTo>
                    <a:pt x="60" y="1429"/>
                    <a:pt x="406" y="1822"/>
                    <a:pt x="870" y="1893"/>
                  </a:cubicBezTo>
                  <a:cubicBezTo>
                    <a:pt x="894" y="2310"/>
                    <a:pt x="965" y="2822"/>
                    <a:pt x="1168" y="3382"/>
                  </a:cubicBezTo>
                  <a:cubicBezTo>
                    <a:pt x="882" y="3548"/>
                    <a:pt x="691" y="3858"/>
                    <a:pt x="691" y="4203"/>
                  </a:cubicBezTo>
                  <a:cubicBezTo>
                    <a:pt x="691" y="4727"/>
                    <a:pt x="1120" y="5156"/>
                    <a:pt x="1644" y="5156"/>
                  </a:cubicBezTo>
                  <a:cubicBezTo>
                    <a:pt x="1775" y="5156"/>
                    <a:pt x="1906" y="5120"/>
                    <a:pt x="2025" y="5060"/>
                  </a:cubicBezTo>
                  <a:cubicBezTo>
                    <a:pt x="2275" y="5418"/>
                    <a:pt x="2596" y="5763"/>
                    <a:pt x="2966" y="6108"/>
                  </a:cubicBezTo>
                  <a:cubicBezTo>
                    <a:pt x="2894" y="6239"/>
                    <a:pt x="2846" y="6394"/>
                    <a:pt x="2846" y="6549"/>
                  </a:cubicBezTo>
                  <a:cubicBezTo>
                    <a:pt x="2846" y="7073"/>
                    <a:pt x="3275" y="7501"/>
                    <a:pt x="3799" y="7501"/>
                  </a:cubicBezTo>
                  <a:cubicBezTo>
                    <a:pt x="4085" y="7501"/>
                    <a:pt x="4323" y="7382"/>
                    <a:pt x="4501" y="7192"/>
                  </a:cubicBezTo>
                  <a:cubicBezTo>
                    <a:pt x="4621" y="7251"/>
                    <a:pt x="4740" y="7323"/>
                    <a:pt x="4859" y="7382"/>
                  </a:cubicBezTo>
                  <a:cubicBezTo>
                    <a:pt x="5156" y="7537"/>
                    <a:pt x="5430" y="7692"/>
                    <a:pt x="5704" y="7846"/>
                  </a:cubicBezTo>
                  <a:cubicBezTo>
                    <a:pt x="5644" y="7966"/>
                    <a:pt x="5609" y="8096"/>
                    <a:pt x="5609" y="8251"/>
                  </a:cubicBezTo>
                  <a:cubicBezTo>
                    <a:pt x="5609" y="8775"/>
                    <a:pt x="6049" y="9204"/>
                    <a:pt x="6561" y="9204"/>
                  </a:cubicBezTo>
                  <a:cubicBezTo>
                    <a:pt x="6835" y="9204"/>
                    <a:pt x="7073" y="9097"/>
                    <a:pt x="7252" y="8918"/>
                  </a:cubicBezTo>
                  <a:cubicBezTo>
                    <a:pt x="7657" y="9251"/>
                    <a:pt x="7978" y="9573"/>
                    <a:pt x="8264" y="9906"/>
                  </a:cubicBezTo>
                  <a:cubicBezTo>
                    <a:pt x="8097" y="10061"/>
                    <a:pt x="8014" y="10299"/>
                    <a:pt x="8014" y="10561"/>
                  </a:cubicBezTo>
                  <a:cubicBezTo>
                    <a:pt x="8014" y="11073"/>
                    <a:pt x="8442" y="11502"/>
                    <a:pt x="8966" y="11502"/>
                  </a:cubicBezTo>
                  <a:cubicBezTo>
                    <a:pt x="9050" y="11502"/>
                    <a:pt x="9145" y="11490"/>
                    <a:pt x="9216" y="11478"/>
                  </a:cubicBezTo>
                  <a:cubicBezTo>
                    <a:pt x="9395" y="11942"/>
                    <a:pt x="9502" y="12383"/>
                    <a:pt x="9538" y="12788"/>
                  </a:cubicBezTo>
                  <a:cubicBezTo>
                    <a:pt x="9109" y="12871"/>
                    <a:pt x="8764" y="13264"/>
                    <a:pt x="8764" y="13728"/>
                  </a:cubicBezTo>
                  <a:cubicBezTo>
                    <a:pt x="8764" y="14181"/>
                    <a:pt x="9097" y="14573"/>
                    <a:pt x="9538" y="14657"/>
                  </a:cubicBezTo>
                  <a:cubicBezTo>
                    <a:pt x="9502" y="15050"/>
                    <a:pt x="9407" y="15478"/>
                    <a:pt x="9228" y="15943"/>
                  </a:cubicBezTo>
                  <a:cubicBezTo>
                    <a:pt x="9145" y="15907"/>
                    <a:pt x="9050" y="15895"/>
                    <a:pt x="8966" y="15895"/>
                  </a:cubicBezTo>
                  <a:cubicBezTo>
                    <a:pt x="8442" y="15895"/>
                    <a:pt x="8014" y="16324"/>
                    <a:pt x="8014" y="16848"/>
                  </a:cubicBezTo>
                  <a:cubicBezTo>
                    <a:pt x="8014" y="17098"/>
                    <a:pt x="8109" y="17336"/>
                    <a:pt x="8276" y="17502"/>
                  </a:cubicBezTo>
                  <a:cubicBezTo>
                    <a:pt x="8038" y="17788"/>
                    <a:pt x="7752" y="18086"/>
                    <a:pt x="7418" y="18372"/>
                  </a:cubicBezTo>
                  <a:cubicBezTo>
                    <a:pt x="7240" y="18193"/>
                    <a:pt x="7002" y="18086"/>
                    <a:pt x="6740" y="18086"/>
                  </a:cubicBezTo>
                  <a:cubicBezTo>
                    <a:pt x="6228" y="18086"/>
                    <a:pt x="5787" y="18514"/>
                    <a:pt x="5787" y="19038"/>
                  </a:cubicBezTo>
                  <a:cubicBezTo>
                    <a:pt x="5787" y="19181"/>
                    <a:pt x="5823" y="19336"/>
                    <a:pt x="5894" y="19455"/>
                  </a:cubicBezTo>
                  <a:cubicBezTo>
                    <a:pt x="5585" y="19646"/>
                    <a:pt x="5240" y="19824"/>
                    <a:pt x="4871" y="20015"/>
                  </a:cubicBezTo>
                  <a:cubicBezTo>
                    <a:pt x="4775" y="20062"/>
                    <a:pt x="4680" y="20122"/>
                    <a:pt x="4585" y="20169"/>
                  </a:cubicBezTo>
                  <a:cubicBezTo>
                    <a:pt x="4406" y="19955"/>
                    <a:pt x="4156" y="19824"/>
                    <a:pt x="3859" y="19824"/>
                  </a:cubicBezTo>
                  <a:cubicBezTo>
                    <a:pt x="3335" y="19824"/>
                    <a:pt x="2906" y="20253"/>
                    <a:pt x="2906" y="20777"/>
                  </a:cubicBezTo>
                  <a:cubicBezTo>
                    <a:pt x="2906" y="20943"/>
                    <a:pt x="2954" y="21110"/>
                    <a:pt x="3025" y="21241"/>
                  </a:cubicBezTo>
                  <a:cubicBezTo>
                    <a:pt x="2632" y="21586"/>
                    <a:pt x="2311" y="21943"/>
                    <a:pt x="2037" y="22301"/>
                  </a:cubicBezTo>
                  <a:cubicBezTo>
                    <a:pt x="1918" y="22241"/>
                    <a:pt x="1775" y="22193"/>
                    <a:pt x="1620" y="22193"/>
                  </a:cubicBezTo>
                  <a:cubicBezTo>
                    <a:pt x="1108" y="22193"/>
                    <a:pt x="668" y="22622"/>
                    <a:pt x="668" y="23146"/>
                  </a:cubicBezTo>
                  <a:cubicBezTo>
                    <a:pt x="668" y="23503"/>
                    <a:pt x="870" y="23813"/>
                    <a:pt x="1144" y="23979"/>
                  </a:cubicBezTo>
                  <a:cubicBezTo>
                    <a:pt x="941" y="24575"/>
                    <a:pt x="870" y="25110"/>
                    <a:pt x="834" y="25539"/>
                  </a:cubicBezTo>
                  <a:cubicBezTo>
                    <a:pt x="370" y="25599"/>
                    <a:pt x="1" y="26003"/>
                    <a:pt x="1" y="26480"/>
                  </a:cubicBezTo>
                  <a:cubicBezTo>
                    <a:pt x="1" y="27004"/>
                    <a:pt x="430" y="27432"/>
                    <a:pt x="953" y="27432"/>
                  </a:cubicBezTo>
                  <a:cubicBezTo>
                    <a:pt x="1477" y="27432"/>
                    <a:pt x="1906" y="27004"/>
                    <a:pt x="1906" y="26480"/>
                  </a:cubicBezTo>
                  <a:cubicBezTo>
                    <a:pt x="1906" y="26015"/>
                    <a:pt x="1584" y="25634"/>
                    <a:pt x="1132" y="25539"/>
                  </a:cubicBezTo>
                  <a:cubicBezTo>
                    <a:pt x="1168" y="25134"/>
                    <a:pt x="1239" y="24634"/>
                    <a:pt x="1430" y="24063"/>
                  </a:cubicBezTo>
                  <a:cubicBezTo>
                    <a:pt x="1489" y="24087"/>
                    <a:pt x="1561" y="24087"/>
                    <a:pt x="1620" y="24087"/>
                  </a:cubicBezTo>
                  <a:cubicBezTo>
                    <a:pt x="2144" y="24087"/>
                    <a:pt x="2573" y="23646"/>
                    <a:pt x="2573" y="23134"/>
                  </a:cubicBezTo>
                  <a:cubicBezTo>
                    <a:pt x="2573" y="22860"/>
                    <a:pt x="2477" y="22622"/>
                    <a:pt x="2299" y="22443"/>
                  </a:cubicBezTo>
                  <a:cubicBezTo>
                    <a:pt x="2549" y="22122"/>
                    <a:pt x="2846" y="21777"/>
                    <a:pt x="3216" y="21467"/>
                  </a:cubicBezTo>
                  <a:cubicBezTo>
                    <a:pt x="3382" y="21610"/>
                    <a:pt x="3608" y="21705"/>
                    <a:pt x="3859" y="21705"/>
                  </a:cubicBezTo>
                  <a:cubicBezTo>
                    <a:pt x="4382" y="21705"/>
                    <a:pt x="4811" y="21265"/>
                    <a:pt x="4811" y="20753"/>
                  </a:cubicBezTo>
                  <a:cubicBezTo>
                    <a:pt x="4811" y="20634"/>
                    <a:pt x="4775" y="20515"/>
                    <a:pt x="4751" y="20408"/>
                  </a:cubicBezTo>
                  <a:lnTo>
                    <a:pt x="5013" y="20277"/>
                  </a:lnTo>
                  <a:cubicBezTo>
                    <a:pt x="5406" y="20074"/>
                    <a:pt x="5764" y="19884"/>
                    <a:pt x="6085" y="19681"/>
                  </a:cubicBezTo>
                  <a:cubicBezTo>
                    <a:pt x="6264" y="19836"/>
                    <a:pt x="6490" y="19943"/>
                    <a:pt x="6764" y="19943"/>
                  </a:cubicBezTo>
                  <a:cubicBezTo>
                    <a:pt x="7276" y="19943"/>
                    <a:pt x="7716" y="19515"/>
                    <a:pt x="7716" y="18991"/>
                  </a:cubicBezTo>
                  <a:cubicBezTo>
                    <a:pt x="7716" y="18848"/>
                    <a:pt x="7680" y="18705"/>
                    <a:pt x="7621" y="18586"/>
                  </a:cubicBezTo>
                  <a:cubicBezTo>
                    <a:pt x="7990" y="18276"/>
                    <a:pt x="8288" y="17967"/>
                    <a:pt x="8561" y="17657"/>
                  </a:cubicBezTo>
                  <a:cubicBezTo>
                    <a:pt x="8692" y="17717"/>
                    <a:pt x="8823" y="17752"/>
                    <a:pt x="8978" y="17752"/>
                  </a:cubicBezTo>
                  <a:cubicBezTo>
                    <a:pt x="9502" y="17752"/>
                    <a:pt x="9931" y="17324"/>
                    <a:pt x="9931" y="16800"/>
                  </a:cubicBezTo>
                  <a:cubicBezTo>
                    <a:pt x="9931" y="16490"/>
                    <a:pt x="9776" y="16205"/>
                    <a:pt x="9538" y="16026"/>
                  </a:cubicBezTo>
                  <a:cubicBezTo>
                    <a:pt x="9740" y="15526"/>
                    <a:pt x="9835" y="15050"/>
                    <a:pt x="9883" y="14621"/>
                  </a:cubicBezTo>
                  <a:cubicBezTo>
                    <a:pt x="10312" y="14573"/>
                    <a:pt x="10669" y="14169"/>
                    <a:pt x="10669" y="13692"/>
                  </a:cubicBezTo>
                  <a:cubicBezTo>
                    <a:pt x="10669" y="13216"/>
                    <a:pt x="10312" y="12823"/>
                    <a:pt x="9859" y="12764"/>
                  </a:cubicBezTo>
                  <a:cubicBezTo>
                    <a:pt x="9812" y="12323"/>
                    <a:pt x="9704" y="11835"/>
                    <a:pt x="9502" y="11311"/>
                  </a:cubicBezTo>
                  <a:cubicBezTo>
                    <a:pt x="9740" y="11133"/>
                    <a:pt x="9895" y="10859"/>
                    <a:pt x="9895" y="10537"/>
                  </a:cubicBezTo>
                  <a:cubicBezTo>
                    <a:pt x="9895" y="10013"/>
                    <a:pt x="9466" y="9585"/>
                    <a:pt x="8942" y="9585"/>
                  </a:cubicBezTo>
                  <a:cubicBezTo>
                    <a:pt x="8788" y="9585"/>
                    <a:pt x="8633" y="9632"/>
                    <a:pt x="8514" y="9692"/>
                  </a:cubicBezTo>
                  <a:cubicBezTo>
                    <a:pt x="8216" y="9347"/>
                    <a:pt x="7859" y="8989"/>
                    <a:pt x="7430" y="8632"/>
                  </a:cubicBezTo>
                  <a:cubicBezTo>
                    <a:pt x="7490" y="8513"/>
                    <a:pt x="7514" y="8382"/>
                    <a:pt x="7514" y="8227"/>
                  </a:cubicBezTo>
                  <a:cubicBezTo>
                    <a:pt x="7514" y="7715"/>
                    <a:pt x="7085" y="7287"/>
                    <a:pt x="6561" y="7287"/>
                  </a:cubicBezTo>
                  <a:cubicBezTo>
                    <a:pt x="6299" y="7287"/>
                    <a:pt x="6061" y="7394"/>
                    <a:pt x="5883" y="7585"/>
                  </a:cubicBezTo>
                  <a:cubicBezTo>
                    <a:pt x="5597" y="7418"/>
                    <a:pt x="5311" y="7251"/>
                    <a:pt x="5002" y="7096"/>
                  </a:cubicBezTo>
                  <a:cubicBezTo>
                    <a:pt x="4882" y="7037"/>
                    <a:pt x="4775" y="6989"/>
                    <a:pt x="4680" y="6918"/>
                  </a:cubicBezTo>
                  <a:cubicBezTo>
                    <a:pt x="4716" y="6799"/>
                    <a:pt x="4751" y="6680"/>
                    <a:pt x="4751" y="6549"/>
                  </a:cubicBezTo>
                  <a:cubicBezTo>
                    <a:pt x="4751" y="6025"/>
                    <a:pt x="4323" y="5596"/>
                    <a:pt x="3799" y="5596"/>
                  </a:cubicBezTo>
                  <a:cubicBezTo>
                    <a:pt x="3549" y="5596"/>
                    <a:pt x="3323" y="5703"/>
                    <a:pt x="3156" y="5846"/>
                  </a:cubicBezTo>
                  <a:cubicBezTo>
                    <a:pt x="2811" y="5537"/>
                    <a:pt x="2513" y="5215"/>
                    <a:pt x="2275" y="4906"/>
                  </a:cubicBezTo>
                  <a:cubicBezTo>
                    <a:pt x="2477" y="4715"/>
                    <a:pt x="2596" y="4489"/>
                    <a:pt x="2596" y="4203"/>
                  </a:cubicBezTo>
                  <a:cubicBezTo>
                    <a:pt x="2596" y="3679"/>
                    <a:pt x="2156" y="3251"/>
                    <a:pt x="1644" y="3251"/>
                  </a:cubicBezTo>
                  <a:cubicBezTo>
                    <a:pt x="1561" y="3251"/>
                    <a:pt x="1501" y="3263"/>
                    <a:pt x="1430" y="3274"/>
                  </a:cubicBezTo>
                  <a:cubicBezTo>
                    <a:pt x="1251" y="2763"/>
                    <a:pt x="1180" y="2274"/>
                    <a:pt x="1168" y="1893"/>
                  </a:cubicBezTo>
                  <a:cubicBezTo>
                    <a:pt x="1608" y="1822"/>
                    <a:pt x="1965" y="1429"/>
                    <a:pt x="1965" y="953"/>
                  </a:cubicBezTo>
                  <a:cubicBezTo>
                    <a:pt x="1965" y="441"/>
                    <a:pt x="1537" y="0"/>
                    <a:pt x="1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6"/>
            <p:cNvSpPr/>
            <p:nvPr/>
          </p:nvSpPr>
          <p:spPr>
            <a:xfrm>
              <a:off x="3631400" y="2991575"/>
              <a:ext cx="266725" cy="685825"/>
            </a:xfrm>
            <a:custGeom>
              <a:avLst/>
              <a:gdLst/>
              <a:ahLst/>
              <a:cxnLst/>
              <a:rect l="l" t="t" r="r" b="b"/>
              <a:pathLst>
                <a:path w="10669" h="27433" extrusionOk="0">
                  <a:moveTo>
                    <a:pt x="9656" y="0"/>
                  </a:moveTo>
                  <a:cubicBezTo>
                    <a:pt x="9132" y="0"/>
                    <a:pt x="8704" y="441"/>
                    <a:pt x="8704" y="953"/>
                  </a:cubicBezTo>
                  <a:cubicBezTo>
                    <a:pt x="8704" y="1429"/>
                    <a:pt x="9061" y="1822"/>
                    <a:pt x="9513" y="1893"/>
                  </a:cubicBezTo>
                  <a:cubicBezTo>
                    <a:pt x="9490" y="2274"/>
                    <a:pt x="9418" y="2763"/>
                    <a:pt x="9240" y="3274"/>
                  </a:cubicBezTo>
                  <a:cubicBezTo>
                    <a:pt x="9168" y="3263"/>
                    <a:pt x="9109" y="3251"/>
                    <a:pt x="9037" y="3251"/>
                  </a:cubicBezTo>
                  <a:cubicBezTo>
                    <a:pt x="8513" y="3251"/>
                    <a:pt x="8085" y="3679"/>
                    <a:pt x="8085" y="4203"/>
                  </a:cubicBezTo>
                  <a:cubicBezTo>
                    <a:pt x="8085" y="4489"/>
                    <a:pt x="8204" y="4715"/>
                    <a:pt x="8394" y="4906"/>
                  </a:cubicBezTo>
                  <a:cubicBezTo>
                    <a:pt x="8156" y="5215"/>
                    <a:pt x="7858" y="5537"/>
                    <a:pt x="7513" y="5846"/>
                  </a:cubicBezTo>
                  <a:cubicBezTo>
                    <a:pt x="7346" y="5703"/>
                    <a:pt x="7132" y="5596"/>
                    <a:pt x="6870" y="5596"/>
                  </a:cubicBezTo>
                  <a:cubicBezTo>
                    <a:pt x="6358" y="5596"/>
                    <a:pt x="5918" y="6025"/>
                    <a:pt x="5918" y="6549"/>
                  </a:cubicBezTo>
                  <a:cubicBezTo>
                    <a:pt x="5918" y="6680"/>
                    <a:pt x="5953" y="6799"/>
                    <a:pt x="6001" y="6918"/>
                  </a:cubicBezTo>
                  <a:cubicBezTo>
                    <a:pt x="5894" y="6989"/>
                    <a:pt x="5787" y="7037"/>
                    <a:pt x="5668" y="7096"/>
                  </a:cubicBezTo>
                  <a:cubicBezTo>
                    <a:pt x="5358" y="7251"/>
                    <a:pt x="5072" y="7418"/>
                    <a:pt x="4787" y="7585"/>
                  </a:cubicBezTo>
                  <a:cubicBezTo>
                    <a:pt x="4608" y="7394"/>
                    <a:pt x="4370" y="7287"/>
                    <a:pt x="4108" y="7287"/>
                  </a:cubicBezTo>
                  <a:cubicBezTo>
                    <a:pt x="3584" y="7287"/>
                    <a:pt x="3155" y="7715"/>
                    <a:pt x="3155" y="8227"/>
                  </a:cubicBezTo>
                  <a:cubicBezTo>
                    <a:pt x="3155" y="8382"/>
                    <a:pt x="3179" y="8513"/>
                    <a:pt x="3239" y="8632"/>
                  </a:cubicBezTo>
                  <a:cubicBezTo>
                    <a:pt x="2810" y="8989"/>
                    <a:pt x="2453" y="9347"/>
                    <a:pt x="2155" y="9692"/>
                  </a:cubicBezTo>
                  <a:cubicBezTo>
                    <a:pt x="2036" y="9632"/>
                    <a:pt x="1893" y="9585"/>
                    <a:pt x="1727" y="9585"/>
                  </a:cubicBezTo>
                  <a:cubicBezTo>
                    <a:pt x="1203" y="9585"/>
                    <a:pt x="774" y="10013"/>
                    <a:pt x="774" y="10537"/>
                  </a:cubicBezTo>
                  <a:cubicBezTo>
                    <a:pt x="774" y="10859"/>
                    <a:pt x="941" y="11133"/>
                    <a:pt x="1179" y="11311"/>
                  </a:cubicBezTo>
                  <a:cubicBezTo>
                    <a:pt x="965" y="11835"/>
                    <a:pt x="869" y="12323"/>
                    <a:pt x="822" y="12764"/>
                  </a:cubicBezTo>
                  <a:cubicBezTo>
                    <a:pt x="357" y="12823"/>
                    <a:pt x="0" y="13216"/>
                    <a:pt x="0" y="13692"/>
                  </a:cubicBezTo>
                  <a:cubicBezTo>
                    <a:pt x="0" y="14169"/>
                    <a:pt x="357" y="14573"/>
                    <a:pt x="786" y="14621"/>
                  </a:cubicBezTo>
                  <a:cubicBezTo>
                    <a:pt x="834" y="15050"/>
                    <a:pt x="941" y="15526"/>
                    <a:pt x="1131" y="16026"/>
                  </a:cubicBezTo>
                  <a:cubicBezTo>
                    <a:pt x="893" y="16205"/>
                    <a:pt x="738" y="16490"/>
                    <a:pt x="738" y="16800"/>
                  </a:cubicBezTo>
                  <a:cubicBezTo>
                    <a:pt x="738" y="17324"/>
                    <a:pt x="1179" y="17752"/>
                    <a:pt x="1691" y="17752"/>
                  </a:cubicBezTo>
                  <a:cubicBezTo>
                    <a:pt x="1846" y="17752"/>
                    <a:pt x="1977" y="17717"/>
                    <a:pt x="2108" y="17657"/>
                  </a:cubicBezTo>
                  <a:cubicBezTo>
                    <a:pt x="2382" y="17967"/>
                    <a:pt x="2679" y="18276"/>
                    <a:pt x="3048" y="18586"/>
                  </a:cubicBezTo>
                  <a:cubicBezTo>
                    <a:pt x="2989" y="18705"/>
                    <a:pt x="2965" y="18848"/>
                    <a:pt x="2965" y="18991"/>
                  </a:cubicBezTo>
                  <a:cubicBezTo>
                    <a:pt x="2965" y="19515"/>
                    <a:pt x="3394" y="19943"/>
                    <a:pt x="3917" y="19943"/>
                  </a:cubicBezTo>
                  <a:cubicBezTo>
                    <a:pt x="4179" y="19943"/>
                    <a:pt x="4406" y="19836"/>
                    <a:pt x="4584" y="19681"/>
                  </a:cubicBezTo>
                  <a:cubicBezTo>
                    <a:pt x="4906" y="19884"/>
                    <a:pt x="5263" y="20074"/>
                    <a:pt x="5656" y="20277"/>
                  </a:cubicBezTo>
                  <a:lnTo>
                    <a:pt x="5918" y="20408"/>
                  </a:lnTo>
                  <a:cubicBezTo>
                    <a:pt x="5894" y="20515"/>
                    <a:pt x="5858" y="20634"/>
                    <a:pt x="5858" y="20753"/>
                  </a:cubicBezTo>
                  <a:cubicBezTo>
                    <a:pt x="5858" y="21265"/>
                    <a:pt x="6299" y="21705"/>
                    <a:pt x="6811" y="21705"/>
                  </a:cubicBezTo>
                  <a:cubicBezTo>
                    <a:pt x="7073" y="21705"/>
                    <a:pt x="7287" y="21610"/>
                    <a:pt x="7454" y="21467"/>
                  </a:cubicBezTo>
                  <a:cubicBezTo>
                    <a:pt x="7823" y="21777"/>
                    <a:pt x="8120" y="22122"/>
                    <a:pt x="8382" y="22443"/>
                  </a:cubicBezTo>
                  <a:cubicBezTo>
                    <a:pt x="8204" y="22622"/>
                    <a:pt x="8097" y="22860"/>
                    <a:pt x="8097" y="23134"/>
                  </a:cubicBezTo>
                  <a:cubicBezTo>
                    <a:pt x="8097" y="23646"/>
                    <a:pt x="8525" y="24087"/>
                    <a:pt x="9049" y="24087"/>
                  </a:cubicBezTo>
                  <a:cubicBezTo>
                    <a:pt x="9109" y="24087"/>
                    <a:pt x="9180" y="24087"/>
                    <a:pt x="9240" y="24063"/>
                  </a:cubicBezTo>
                  <a:cubicBezTo>
                    <a:pt x="9430" y="24634"/>
                    <a:pt x="9513" y="25134"/>
                    <a:pt x="9537" y="25539"/>
                  </a:cubicBezTo>
                  <a:cubicBezTo>
                    <a:pt x="9097" y="25634"/>
                    <a:pt x="8763" y="26015"/>
                    <a:pt x="8763" y="26480"/>
                  </a:cubicBezTo>
                  <a:cubicBezTo>
                    <a:pt x="8763" y="27004"/>
                    <a:pt x="9192" y="27432"/>
                    <a:pt x="9716" y="27432"/>
                  </a:cubicBezTo>
                  <a:cubicBezTo>
                    <a:pt x="10240" y="27432"/>
                    <a:pt x="10668" y="27004"/>
                    <a:pt x="10668" y="26480"/>
                  </a:cubicBezTo>
                  <a:cubicBezTo>
                    <a:pt x="10668" y="26003"/>
                    <a:pt x="10299" y="25599"/>
                    <a:pt x="9835" y="25539"/>
                  </a:cubicBezTo>
                  <a:cubicBezTo>
                    <a:pt x="9811" y="25110"/>
                    <a:pt x="9728" y="24575"/>
                    <a:pt x="9525" y="23979"/>
                  </a:cubicBezTo>
                  <a:cubicBezTo>
                    <a:pt x="9811" y="23813"/>
                    <a:pt x="10002" y="23503"/>
                    <a:pt x="10002" y="23146"/>
                  </a:cubicBezTo>
                  <a:cubicBezTo>
                    <a:pt x="10002" y="22622"/>
                    <a:pt x="9573" y="22193"/>
                    <a:pt x="9049" y="22193"/>
                  </a:cubicBezTo>
                  <a:cubicBezTo>
                    <a:pt x="8894" y="22193"/>
                    <a:pt x="8751" y="22241"/>
                    <a:pt x="8632" y="22301"/>
                  </a:cubicBezTo>
                  <a:cubicBezTo>
                    <a:pt x="8358" y="21943"/>
                    <a:pt x="8037" y="21586"/>
                    <a:pt x="7644" y="21241"/>
                  </a:cubicBezTo>
                  <a:cubicBezTo>
                    <a:pt x="7727" y="21110"/>
                    <a:pt x="7763" y="20943"/>
                    <a:pt x="7763" y="20777"/>
                  </a:cubicBezTo>
                  <a:cubicBezTo>
                    <a:pt x="7763" y="20253"/>
                    <a:pt x="7335" y="19824"/>
                    <a:pt x="6811" y="19824"/>
                  </a:cubicBezTo>
                  <a:cubicBezTo>
                    <a:pt x="6513" y="19824"/>
                    <a:pt x="6263" y="19955"/>
                    <a:pt x="6084" y="20169"/>
                  </a:cubicBezTo>
                  <a:cubicBezTo>
                    <a:pt x="6001" y="20122"/>
                    <a:pt x="5894" y="20062"/>
                    <a:pt x="5799" y="20015"/>
                  </a:cubicBezTo>
                  <a:cubicBezTo>
                    <a:pt x="5430" y="19824"/>
                    <a:pt x="5084" y="19646"/>
                    <a:pt x="4775" y="19455"/>
                  </a:cubicBezTo>
                  <a:cubicBezTo>
                    <a:pt x="4846" y="19336"/>
                    <a:pt x="4882" y="19181"/>
                    <a:pt x="4882" y="19038"/>
                  </a:cubicBezTo>
                  <a:cubicBezTo>
                    <a:pt x="4882" y="18514"/>
                    <a:pt x="4453" y="18086"/>
                    <a:pt x="3929" y="18086"/>
                  </a:cubicBezTo>
                  <a:cubicBezTo>
                    <a:pt x="3679" y="18086"/>
                    <a:pt x="3441" y="18193"/>
                    <a:pt x="3263" y="18372"/>
                  </a:cubicBezTo>
                  <a:cubicBezTo>
                    <a:pt x="2917" y="18086"/>
                    <a:pt x="2632" y="17788"/>
                    <a:pt x="2393" y="17502"/>
                  </a:cubicBezTo>
                  <a:cubicBezTo>
                    <a:pt x="2560" y="17336"/>
                    <a:pt x="2667" y="17098"/>
                    <a:pt x="2667" y="16848"/>
                  </a:cubicBezTo>
                  <a:cubicBezTo>
                    <a:pt x="2667" y="16324"/>
                    <a:pt x="2227" y="15895"/>
                    <a:pt x="1715" y="15895"/>
                  </a:cubicBezTo>
                  <a:cubicBezTo>
                    <a:pt x="1620" y="15895"/>
                    <a:pt x="1536" y="15907"/>
                    <a:pt x="1441" y="15943"/>
                  </a:cubicBezTo>
                  <a:cubicBezTo>
                    <a:pt x="1262" y="15478"/>
                    <a:pt x="1179" y="15050"/>
                    <a:pt x="1131" y="14657"/>
                  </a:cubicBezTo>
                  <a:cubicBezTo>
                    <a:pt x="1572" y="14573"/>
                    <a:pt x="1905" y="14181"/>
                    <a:pt x="1905" y="13728"/>
                  </a:cubicBezTo>
                  <a:cubicBezTo>
                    <a:pt x="1905" y="13264"/>
                    <a:pt x="1560" y="12871"/>
                    <a:pt x="1131" y="12788"/>
                  </a:cubicBezTo>
                  <a:cubicBezTo>
                    <a:pt x="1179" y="12383"/>
                    <a:pt x="1274" y="11942"/>
                    <a:pt x="1453" y="11478"/>
                  </a:cubicBezTo>
                  <a:cubicBezTo>
                    <a:pt x="1536" y="11490"/>
                    <a:pt x="1620" y="11502"/>
                    <a:pt x="1715" y="11502"/>
                  </a:cubicBezTo>
                  <a:cubicBezTo>
                    <a:pt x="2227" y="11502"/>
                    <a:pt x="2667" y="11073"/>
                    <a:pt x="2667" y="10561"/>
                  </a:cubicBezTo>
                  <a:cubicBezTo>
                    <a:pt x="2667" y="10299"/>
                    <a:pt x="2572" y="10061"/>
                    <a:pt x="2405" y="9906"/>
                  </a:cubicBezTo>
                  <a:cubicBezTo>
                    <a:pt x="2691" y="9573"/>
                    <a:pt x="3024" y="9251"/>
                    <a:pt x="3417" y="8918"/>
                  </a:cubicBezTo>
                  <a:cubicBezTo>
                    <a:pt x="3596" y="9097"/>
                    <a:pt x="3834" y="9204"/>
                    <a:pt x="4108" y="9204"/>
                  </a:cubicBezTo>
                  <a:cubicBezTo>
                    <a:pt x="4632" y="9204"/>
                    <a:pt x="5060" y="8775"/>
                    <a:pt x="5060" y="8251"/>
                  </a:cubicBezTo>
                  <a:cubicBezTo>
                    <a:pt x="5060" y="8096"/>
                    <a:pt x="5025" y="7966"/>
                    <a:pt x="4965" y="7846"/>
                  </a:cubicBezTo>
                  <a:cubicBezTo>
                    <a:pt x="5239" y="7692"/>
                    <a:pt x="5525" y="7537"/>
                    <a:pt x="5822" y="7382"/>
                  </a:cubicBezTo>
                  <a:cubicBezTo>
                    <a:pt x="5941" y="7323"/>
                    <a:pt x="6061" y="7251"/>
                    <a:pt x="6180" y="7192"/>
                  </a:cubicBezTo>
                  <a:cubicBezTo>
                    <a:pt x="6358" y="7382"/>
                    <a:pt x="6596" y="7501"/>
                    <a:pt x="6870" y="7501"/>
                  </a:cubicBezTo>
                  <a:cubicBezTo>
                    <a:pt x="7394" y="7501"/>
                    <a:pt x="7823" y="7073"/>
                    <a:pt x="7823" y="6549"/>
                  </a:cubicBezTo>
                  <a:cubicBezTo>
                    <a:pt x="7823" y="6394"/>
                    <a:pt x="7787" y="6239"/>
                    <a:pt x="7704" y="6108"/>
                  </a:cubicBezTo>
                  <a:cubicBezTo>
                    <a:pt x="8085" y="5763"/>
                    <a:pt x="8394" y="5418"/>
                    <a:pt x="8644" y="5060"/>
                  </a:cubicBezTo>
                  <a:cubicBezTo>
                    <a:pt x="8763" y="5120"/>
                    <a:pt x="8894" y="5156"/>
                    <a:pt x="9037" y="5156"/>
                  </a:cubicBezTo>
                  <a:cubicBezTo>
                    <a:pt x="9549" y="5156"/>
                    <a:pt x="9990" y="4727"/>
                    <a:pt x="9990" y="4203"/>
                  </a:cubicBezTo>
                  <a:cubicBezTo>
                    <a:pt x="9990" y="3858"/>
                    <a:pt x="9787" y="3548"/>
                    <a:pt x="9513" y="3382"/>
                  </a:cubicBezTo>
                  <a:cubicBezTo>
                    <a:pt x="9704" y="2822"/>
                    <a:pt x="9775" y="2310"/>
                    <a:pt x="9811" y="1893"/>
                  </a:cubicBezTo>
                  <a:cubicBezTo>
                    <a:pt x="10263" y="1822"/>
                    <a:pt x="10609" y="1429"/>
                    <a:pt x="10609" y="953"/>
                  </a:cubicBezTo>
                  <a:cubicBezTo>
                    <a:pt x="10609" y="441"/>
                    <a:pt x="10180" y="0"/>
                    <a:pt x="9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6"/>
            <p:cNvSpPr/>
            <p:nvPr/>
          </p:nvSpPr>
          <p:spPr>
            <a:xfrm>
              <a:off x="3766825" y="3012100"/>
              <a:ext cx="77125" cy="3900"/>
            </a:xfrm>
            <a:custGeom>
              <a:avLst/>
              <a:gdLst/>
              <a:ahLst/>
              <a:cxnLst/>
              <a:rect l="l" t="t" r="r" b="b"/>
              <a:pathLst>
                <a:path w="3085" h="156" extrusionOk="0">
                  <a:moveTo>
                    <a:pt x="72" y="1"/>
                  </a:moveTo>
                  <a:cubicBezTo>
                    <a:pt x="36" y="1"/>
                    <a:pt x="1" y="37"/>
                    <a:pt x="1" y="72"/>
                  </a:cubicBezTo>
                  <a:cubicBezTo>
                    <a:pt x="1" y="108"/>
                    <a:pt x="36" y="156"/>
                    <a:pt x="72" y="156"/>
                  </a:cubicBezTo>
                  <a:lnTo>
                    <a:pt x="3013" y="156"/>
                  </a:lnTo>
                  <a:cubicBezTo>
                    <a:pt x="3049" y="156"/>
                    <a:pt x="3084" y="120"/>
                    <a:pt x="3084" y="72"/>
                  </a:cubicBezTo>
                  <a:cubicBezTo>
                    <a:pt x="3084" y="37"/>
                    <a:pt x="3049" y="1"/>
                    <a:pt x="3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6"/>
            <p:cNvSpPr/>
            <p:nvPr/>
          </p:nvSpPr>
          <p:spPr>
            <a:xfrm>
              <a:off x="3766825" y="3463050"/>
              <a:ext cx="77125" cy="3900"/>
            </a:xfrm>
            <a:custGeom>
              <a:avLst/>
              <a:gdLst/>
              <a:ahLst/>
              <a:cxnLst/>
              <a:rect l="l" t="t" r="r" b="b"/>
              <a:pathLst>
                <a:path w="3085" h="156" extrusionOk="0">
                  <a:moveTo>
                    <a:pt x="72" y="1"/>
                  </a:moveTo>
                  <a:cubicBezTo>
                    <a:pt x="36" y="1"/>
                    <a:pt x="1" y="36"/>
                    <a:pt x="1" y="72"/>
                  </a:cubicBezTo>
                  <a:cubicBezTo>
                    <a:pt x="1" y="120"/>
                    <a:pt x="36" y="156"/>
                    <a:pt x="72" y="156"/>
                  </a:cubicBezTo>
                  <a:lnTo>
                    <a:pt x="3013" y="156"/>
                  </a:lnTo>
                  <a:cubicBezTo>
                    <a:pt x="3049" y="156"/>
                    <a:pt x="3084" y="120"/>
                    <a:pt x="3084" y="72"/>
                  </a:cubicBezTo>
                  <a:cubicBezTo>
                    <a:pt x="3084" y="36"/>
                    <a:pt x="3049" y="1"/>
                    <a:pt x="3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6"/>
            <p:cNvSpPr/>
            <p:nvPr/>
          </p:nvSpPr>
          <p:spPr>
            <a:xfrm>
              <a:off x="3707000" y="3410375"/>
              <a:ext cx="191125" cy="3600"/>
            </a:xfrm>
            <a:custGeom>
              <a:avLst/>
              <a:gdLst/>
              <a:ahLst/>
              <a:cxnLst/>
              <a:rect l="l" t="t" r="r" b="b"/>
              <a:pathLst>
                <a:path w="7645" h="144" extrusionOk="0">
                  <a:moveTo>
                    <a:pt x="72" y="0"/>
                  </a:moveTo>
                  <a:cubicBezTo>
                    <a:pt x="24" y="0"/>
                    <a:pt x="0" y="24"/>
                    <a:pt x="0" y="72"/>
                  </a:cubicBezTo>
                  <a:cubicBezTo>
                    <a:pt x="0" y="119"/>
                    <a:pt x="24" y="143"/>
                    <a:pt x="72" y="143"/>
                  </a:cubicBezTo>
                  <a:lnTo>
                    <a:pt x="7573" y="143"/>
                  </a:lnTo>
                  <a:cubicBezTo>
                    <a:pt x="7620" y="143"/>
                    <a:pt x="7644" y="119"/>
                    <a:pt x="7644" y="72"/>
                  </a:cubicBezTo>
                  <a:cubicBezTo>
                    <a:pt x="7644" y="24"/>
                    <a:pt x="7620" y="0"/>
                    <a:pt x="75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6"/>
            <p:cNvSpPr/>
            <p:nvPr/>
          </p:nvSpPr>
          <p:spPr>
            <a:xfrm>
              <a:off x="3707000" y="3259150"/>
              <a:ext cx="191125" cy="3900"/>
            </a:xfrm>
            <a:custGeom>
              <a:avLst/>
              <a:gdLst/>
              <a:ahLst/>
              <a:cxnLst/>
              <a:rect l="l" t="t" r="r" b="b"/>
              <a:pathLst>
                <a:path w="7645" h="156" extrusionOk="0">
                  <a:moveTo>
                    <a:pt x="72" y="1"/>
                  </a:moveTo>
                  <a:cubicBezTo>
                    <a:pt x="24" y="1"/>
                    <a:pt x="0" y="37"/>
                    <a:pt x="0" y="72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7573" y="156"/>
                  </a:lnTo>
                  <a:cubicBezTo>
                    <a:pt x="7620" y="156"/>
                    <a:pt x="7644" y="120"/>
                    <a:pt x="7644" y="72"/>
                  </a:cubicBezTo>
                  <a:cubicBezTo>
                    <a:pt x="7644" y="37"/>
                    <a:pt x="7620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6"/>
            <p:cNvSpPr/>
            <p:nvPr/>
          </p:nvSpPr>
          <p:spPr>
            <a:xfrm>
              <a:off x="3699550" y="3332375"/>
              <a:ext cx="211975" cy="3900"/>
            </a:xfrm>
            <a:custGeom>
              <a:avLst/>
              <a:gdLst/>
              <a:ahLst/>
              <a:cxnLst/>
              <a:rect l="l" t="t" r="r" b="b"/>
              <a:pathLst>
                <a:path w="8479" h="156" extrusionOk="0">
                  <a:moveTo>
                    <a:pt x="72" y="1"/>
                  </a:moveTo>
                  <a:cubicBezTo>
                    <a:pt x="25" y="1"/>
                    <a:pt x="1" y="37"/>
                    <a:pt x="1" y="84"/>
                  </a:cubicBezTo>
                  <a:cubicBezTo>
                    <a:pt x="1" y="120"/>
                    <a:pt x="25" y="156"/>
                    <a:pt x="72" y="156"/>
                  </a:cubicBezTo>
                  <a:lnTo>
                    <a:pt x="8407" y="156"/>
                  </a:lnTo>
                  <a:cubicBezTo>
                    <a:pt x="8454" y="156"/>
                    <a:pt x="8478" y="120"/>
                    <a:pt x="8478" y="84"/>
                  </a:cubicBezTo>
                  <a:cubicBezTo>
                    <a:pt x="8478" y="37"/>
                    <a:pt x="8454" y="1"/>
                    <a:pt x="84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6"/>
            <p:cNvSpPr/>
            <p:nvPr/>
          </p:nvSpPr>
          <p:spPr>
            <a:xfrm>
              <a:off x="3778725" y="3093675"/>
              <a:ext cx="52425" cy="3575"/>
            </a:xfrm>
            <a:custGeom>
              <a:avLst/>
              <a:gdLst/>
              <a:ahLst/>
              <a:cxnLst/>
              <a:rect l="l" t="t" r="r" b="b"/>
              <a:pathLst>
                <a:path w="2097" h="143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cubicBezTo>
                    <a:pt x="1" y="119"/>
                    <a:pt x="37" y="143"/>
                    <a:pt x="72" y="143"/>
                  </a:cubicBezTo>
                  <a:lnTo>
                    <a:pt x="2025" y="143"/>
                  </a:lnTo>
                  <a:cubicBezTo>
                    <a:pt x="2073" y="143"/>
                    <a:pt x="2096" y="119"/>
                    <a:pt x="2096" y="72"/>
                  </a:cubicBezTo>
                  <a:cubicBezTo>
                    <a:pt x="2096" y="24"/>
                    <a:pt x="2073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6"/>
            <p:cNvSpPr/>
            <p:nvPr/>
          </p:nvSpPr>
          <p:spPr>
            <a:xfrm>
              <a:off x="3766825" y="3657725"/>
              <a:ext cx="77125" cy="3600"/>
            </a:xfrm>
            <a:custGeom>
              <a:avLst/>
              <a:gdLst/>
              <a:ahLst/>
              <a:cxnLst/>
              <a:rect l="l" t="t" r="r" b="b"/>
              <a:pathLst>
                <a:path w="3085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lnTo>
                    <a:pt x="3013" y="143"/>
                  </a:lnTo>
                  <a:cubicBezTo>
                    <a:pt x="3049" y="143"/>
                    <a:pt x="3084" y="119"/>
                    <a:pt x="3084" y="72"/>
                  </a:cubicBezTo>
                  <a:cubicBezTo>
                    <a:pt x="3084" y="24"/>
                    <a:pt x="3049" y="0"/>
                    <a:pt x="3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6"/>
            <p:cNvSpPr/>
            <p:nvPr/>
          </p:nvSpPr>
          <p:spPr>
            <a:xfrm>
              <a:off x="3778725" y="3576175"/>
              <a:ext cx="52425" cy="3875"/>
            </a:xfrm>
            <a:custGeom>
              <a:avLst/>
              <a:gdLst/>
              <a:ahLst/>
              <a:cxnLst/>
              <a:rect l="l" t="t" r="r" b="b"/>
              <a:pathLst>
                <a:path w="2097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2025" y="155"/>
                  </a:lnTo>
                  <a:cubicBezTo>
                    <a:pt x="2073" y="155"/>
                    <a:pt x="2096" y="119"/>
                    <a:pt x="2096" y="72"/>
                  </a:cubicBezTo>
                  <a:cubicBezTo>
                    <a:pt x="2096" y="36"/>
                    <a:pt x="2073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6"/>
            <p:cNvSpPr/>
            <p:nvPr/>
          </p:nvSpPr>
          <p:spPr>
            <a:xfrm>
              <a:off x="3699550" y="3686600"/>
              <a:ext cx="214350" cy="16100"/>
            </a:xfrm>
            <a:custGeom>
              <a:avLst/>
              <a:gdLst/>
              <a:ahLst/>
              <a:cxnLst/>
              <a:rect l="l" t="t" r="r" b="b"/>
              <a:pathLst>
                <a:path w="8574" h="644" extrusionOk="0">
                  <a:moveTo>
                    <a:pt x="1" y="0"/>
                  </a:moveTo>
                  <a:lnTo>
                    <a:pt x="1" y="643"/>
                  </a:lnTo>
                  <a:lnTo>
                    <a:pt x="8573" y="643"/>
                  </a:lnTo>
                  <a:lnTo>
                    <a:pt x="8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6"/>
            <p:cNvSpPr/>
            <p:nvPr/>
          </p:nvSpPr>
          <p:spPr>
            <a:xfrm>
              <a:off x="3637950" y="3702675"/>
              <a:ext cx="337550" cy="16100"/>
            </a:xfrm>
            <a:custGeom>
              <a:avLst/>
              <a:gdLst/>
              <a:ahLst/>
              <a:cxnLst/>
              <a:rect l="l" t="t" r="r" b="b"/>
              <a:pathLst>
                <a:path w="13502" h="644" extrusionOk="0">
                  <a:moveTo>
                    <a:pt x="0" y="0"/>
                  </a:moveTo>
                  <a:lnTo>
                    <a:pt x="0" y="643"/>
                  </a:lnTo>
                  <a:lnTo>
                    <a:pt x="13502" y="643"/>
                  </a:lnTo>
                  <a:lnTo>
                    <a:pt x="135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6"/>
            <p:cNvSpPr/>
            <p:nvPr/>
          </p:nvSpPr>
          <p:spPr>
            <a:xfrm>
              <a:off x="3699550" y="2968650"/>
              <a:ext cx="214350" cy="15800"/>
            </a:xfrm>
            <a:custGeom>
              <a:avLst/>
              <a:gdLst/>
              <a:ahLst/>
              <a:cxnLst/>
              <a:rect l="l" t="t" r="r" b="b"/>
              <a:pathLst>
                <a:path w="8574" h="632" extrusionOk="0">
                  <a:moveTo>
                    <a:pt x="1" y="0"/>
                  </a:moveTo>
                  <a:lnTo>
                    <a:pt x="1" y="632"/>
                  </a:lnTo>
                  <a:lnTo>
                    <a:pt x="8573" y="632"/>
                  </a:lnTo>
                  <a:lnTo>
                    <a:pt x="8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6"/>
            <p:cNvSpPr/>
            <p:nvPr/>
          </p:nvSpPr>
          <p:spPr>
            <a:xfrm>
              <a:off x="3637950" y="2952575"/>
              <a:ext cx="337550" cy="16100"/>
            </a:xfrm>
            <a:custGeom>
              <a:avLst/>
              <a:gdLst/>
              <a:ahLst/>
              <a:cxnLst/>
              <a:rect l="l" t="t" r="r" b="b"/>
              <a:pathLst>
                <a:path w="13502" h="644" extrusionOk="0">
                  <a:moveTo>
                    <a:pt x="0" y="1"/>
                  </a:moveTo>
                  <a:lnTo>
                    <a:pt x="0" y="643"/>
                  </a:lnTo>
                  <a:lnTo>
                    <a:pt x="13502" y="643"/>
                  </a:lnTo>
                  <a:lnTo>
                    <a:pt x="135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0" name="Google Shape;1400;p46"/>
          <p:cNvSpPr/>
          <p:nvPr/>
        </p:nvSpPr>
        <p:spPr>
          <a:xfrm>
            <a:off x="3908995" y="4344378"/>
            <a:ext cx="628870" cy="126729"/>
          </a:xfrm>
          <a:custGeom>
            <a:avLst/>
            <a:gdLst/>
            <a:ahLst/>
            <a:cxnLst/>
            <a:rect l="l" t="t" r="r" b="b"/>
            <a:pathLst>
              <a:path w="18182" h="3664" extrusionOk="0">
                <a:moveTo>
                  <a:pt x="5986" y="1"/>
                </a:moveTo>
                <a:cubicBezTo>
                  <a:pt x="5760" y="1"/>
                  <a:pt x="5535" y="15"/>
                  <a:pt x="5310" y="44"/>
                </a:cubicBezTo>
                <a:cubicBezTo>
                  <a:pt x="3239" y="318"/>
                  <a:pt x="1346" y="1711"/>
                  <a:pt x="0" y="3664"/>
                </a:cubicBezTo>
                <a:lnTo>
                  <a:pt x="18181" y="3664"/>
                </a:lnTo>
                <a:cubicBezTo>
                  <a:pt x="17514" y="2878"/>
                  <a:pt x="16621" y="2366"/>
                  <a:pt x="15716" y="2247"/>
                </a:cubicBezTo>
                <a:cubicBezTo>
                  <a:pt x="15503" y="2214"/>
                  <a:pt x="15288" y="2198"/>
                  <a:pt x="15073" y="2198"/>
                </a:cubicBezTo>
                <a:cubicBezTo>
                  <a:pt x="13796" y="2198"/>
                  <a:pt x="12503" y="2752"/>
                  <a:pt x="11454" y="3628"/>
                </a:cubicBezTo>
                <a:cubicBezTo>
                  <a:pt x="10354" y="1331"/>
                  <a:pt x="8160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1" name="Google Shape;1401;p46"/>
          <p:cNvGrpSpPr/>
          <p:nvPr/>
        </p:nvGrpSpPr>
        <p:grpSpPr>
          <a:xfrm rot="-485885" flipH="1">
            <a:off x="7661486" y="2330027"/>
            <a:ext cx="1473476" cy="1924971"/>
            <a:chOff x="2336951" y="1892344"/>
            <a:chExt cx="1573660" cy="2056070"/>
          </a:xfrm>
        </p:grpSpPr>
        <p:sp>
          <p:nvSpPr>
            <p:cNvPr id="1402" name="Google Shape;1402;p46"/>
            <p:cNvSpPr/>
            <p:nvPr/>
          </p:nvSpPr>
          <p:spPr>
            <a:xfrm>
              <a:off x="3587754" y="1892344"/>
              <a:ext cx="322857" cy="298532"/>
            </a:xfrm>
            <a:custGeom>
              <a:avLst/>
              <a:gdLst/>
              <a:ahLst/>
              <a:cxnLst/>
              <a:rect l="l" t="t" r="r" b="b"/>
              <a:pathLst>
                <a:path w="5787" h="5351" extrusionOk="0">
                  <a:moveTo>
                    <a:pt x="949" y="1"/>
                  </a:moveTo>
                  <a:cubicBezTo>
                    <a:pt x="721" y="1"/>
                    <a:pt x="494" y="93"/>
                    <a:pt x="322" y="278"/>
                  </a:cubicBezTo>
                  <a:cubicBezTo>
                    <a:pt x="0" y="635"/>
                    <a:pt x="12" y="1171"/>
                    <a:pt x="369" y="1504"/>
                  </a:cubicBezTo>
                  <a:lnTo>
                    <a:pt x="4239" y="5124"/>
                  </a:lnTo>
                  <a:cubicBezTo>
                    <a:pt x="4402" y="5276"/>
                    <a:pt x="4611" y="5350"/>
                    <a:pt x="4821" y="5350"/>
                  </a:cubicBezTo>
                  <a:cubicBezTo>
                    <a:pt x="5055" y="5350"/>
                    <a:pt x="5290" y="5258"/>
                    <a:pt x="5465" y="5076"/>
                  </a:cubicBezTo>
                  <a:cubicBezTo>
                    <a:pt x="5787" y="4719"/>
                    <a:pt x="5775" y="4183"/>
                    <a:pt x="5418" y="3850"/>
                  </a:cubicBezTo>
                  <a:lnTo>
                    <a:pt x="1548" y="242"/>
                  </a:lnTo>
                  <a:cubicBezTo>
                    <a:pt x="1376" y="81"/>
                    <a:pt x="1162" y="1"/>
                    <a:pt x="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6"/>
            <p:cNvSpPr/>
            <p:nvPr/>
          </p:nvSpPr>
          <p:spPr>
            <a:xfrm>
              <a:off x="2795988" y="2002808"/>
              <a:ext cx="999087" cy="1048908"/>
            </a:xfrm>
            <a:custGeom>
              <a:avLst/>
              <a:gdLst/>
              <a:ahLst/>
              <a:cxnLst/>
              <a:rect l="l" t="t" r="r" b="b"/>
              <a:pathLst>
                <a:path w="17908" h="18801" extrusionOk="0">
                  <a:moveTo>
                    <a:pt x="15073" y="0"/>
                  </a:moveTo>
                  <a:lnTo>
                    <a:pt x="0" y="16157"/>
                  </a:lnTo>
                  <a:lnTo>
                    <a:pt x="2846" y="18800"/>
                  </a:lnTo>
                  <a:lnTo>
                    <a:pt x="17907" y="2655"/>
                  </a:lnTo>
                  <a:lnTo>
                    <a:pt x="150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6"/>
            <p:cNvSpPr/>
            <p:nvPr/>
          </p:nvSpPr>
          <p:spPr>
            <a:xfrm>
              <a:off x="2728873" y="2882275"/>
              <a:ext cx="249158" cy="237889"/>
            </a:xfrm>
            <a:custGeom>
              <a:avLst/>
              <a:gdLst/>
              <a:ahLst/>
              <a:cxnLst/>
              <a:rect l="l" t="t" r="r" b="b"/>
              <a:pathLst>
                <a:path w="4466" h="4264" extrusionOk="0">
                  <a:moveTo>
                    <a:pt x="757" y="0"/>
                  </a:moveTo>
                  <a:cubicBezTo>
                    <a:pt x="727" y="0"/>
                    <a:pt x="697" y="12"/>
                    <a:pt x="679" y="36"/>
                  </a:cubicBezTo>
                  <a:lnTo>
                    <a:pt x="48" y="714"/>
                  </a:lnTo>
                  <a:cubicBezTo>
                    <a:pt x="1" y="750"/>
                    <a:pt x="1" y="834"/>
                    <a:pt x="48" y="869"/>
                  </a:cubicBezTo>
                  <a:lnTo>
                    <a:pt x="3632" y="4227"/>
                  </a:lnTo>
                  <a:cubicBezTo>
                    <a:pt x="3653" y="4253"/>
                    <a:pt x="3679" y="4263"/>
                    <a:pt x="3705" y="4263"/>
                  </a:cubicBezTo>
                  <a:cubicBezTo>
                    <a:pt x="3738" y="4263"/>
                    <a:pt x="3772" y="4247"/>
                    <a:pt x="3799" y="4227"/>
                  </a:cubicBezTo>
                  <a:lnTo>
                    <a:pt x="4430" y="3548"/>
                  </a:lnTo>
                  <a:cubicBezTo>
                    <a:pt x="4465" y="3512"/>
                    <a:pt x="4465" y="3429"/>
                    <a:pt x="4430" y="3393"/>
                  </a:cubicBezTo>
                  <a:lnTo>
                    <a:pt x="834" y="36"/>
                  </a:lnTo>
                  <a:cubicBezTo>
                    <a:pt x="816" y="12"/>
                    <a:pt x="786" y="0"/>
                    <a:pt x="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6"/>
            <p:cNvSpPr/>
            <p:nvPr/>
          </p:nvSpPr>
          <p:spPr>
            <a:xfrm>
              <a:off x="2701648" y="2981915"/>
              <a:ext cx="176073" cy="174846"/>
            </a:xfrm>
            <a:custGeom>
              <a:avLst/>
              <a:gdLst/>
              <a:ahLst/>
              <a:cxnLst/>
              <a:rect l="l" t="t" r="r" b="b"/>
              <a:pathLst>
                <a:path w="3156" h="3134" extrusionOk="0">
                  <a:moveTo>
                    <a:pt x="1489" y="0"/>
                  </a:moveTo>
                  <a:lnTo>
                    <a:pt x="48" y="1548"/>
                  </a:lnTo>
                  <a:cubicBezTo>
                    <a:pt x="0" y="1619"/>
                    <a:pt x="0" y="1703"/>
                    <a:pt x="60" y="1762"/>
                  </a:cubicBezTo>
                  <a:lnTo>
                    <a:pt x="1489" y="3108"/>
                  </a:lnTo>
                  <a:cubicBezTo>
                    <a:pt x="1522" y="3124"/>
                    <a:pt x="1560" y="3133"/>
                    <a:pt x="1598" y="3133"/>
                  </a:cubicBezTo>
                  <a:cubicBezTo>
                    <a:pt x="1641" y="3133"/>
                    <a:pt x="1683" y="3121"/>
                    <a:pt x="1715" y="3096"/>
                  </a:cubicBezTo>
                  <a:lnTo>
                    <a:pt x="3156" y="1548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6"/>
            <p:cNvSpPr/>
            <p:nvPr/>
          </p:nvSpPr>
          <p:spPr>
            <a:xfrm>
              <a:off x="2857078" y="2064902"/>
              <a:ext cx="870882" cy="897550"/>
            </a:xfrm>
            <a:custGeom>
              <a:avLst/>
              <a:gdLst/>
              <a:ahLst/>
              <a:cxnLst/>
              <a:rect l="l" t="t" r="r" b="b"/>
              <a:pathLst>
                <a:path w="15610" h="16088" extrusionOk="0">
                  <a:moveTo>
                    <a:pt x="11388" y="0"/>
                  </a:moveTo>
                  <a:cubicBezTo>
                    <a:pt x="11340" y="0"/>
                    <a:pt x="11291" y="21"/>
                    <a:pt x="11252" y="66"/>
                  </a:cubicBezTo>
                  <a:lnTo>
                    <a:pt x="60" y="12056"/>
                  </a:lnTo>
                  <a:cubicBezTo>
                    <a:pt x="1" y="12127"/>
                    <a:pt x="1" y="12234"/>
                    <a:pt x="72" y="12306"/>
                  </a:cubicBezTo>
                  <a:lnTo>
                    <a:pt x="4084" y="16044"/>
                  </a:lnTo>
                  <a:cubicBezTo>
                    <a:pt x="4124" y="16073"/>
                    <a:pt x="4167" y="16087"/>
                    <a:pt x="4209" y="16087"/>
                  </a:cubicBezTo>
                  <a:cubicBezTo>
                    <a:pt x="4256" y="16087"/>
                    <a:pt x="4303" y="16070"/>
                    <a:pt x="4346" y="16032"/>
                  </a:cubicBezTo>
                  <a:lnTo>
                    <a:pt x="15538" y="4031"/>
                  </a:lnTo>
                  <a:cubicBezTo>
                    <a:pt x="15610" y="3959"/>
                    <a:pt x="15610" y="3840"/>
                    <a:pt x="15526" y="3781"/>
                  </a:cubicBezTo>
                  <a:lnTo>
                    <a:pt x="11502" y="42"/>
                  </a:lnTo>
                  <a:cubicBezTo>
                    <a:pt x="11469" y="15"/>
                    <a:pt x="11429" y="0"/>
                    <a:pt x="11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6"/>
            <p:cNvSpPr/>
            <p:nvPr/>
          </p:nvSpPr>
          <p:spPr>
            <a:xfrm>
              <a:off x="2336951" y="3796276"/>
              <a:ext cx="1128632" cy="152139"/>
            </a:xfrm>
            <a:custGeom>
              <a:avLst/>
              <a:gdLst/>
              <a:ahLst/>
              <a:cxnLst/>
              <a:rect l="l" t="t" r="r" b="b"/>
              <a:pathLst>
                <a:path w="20230" h="2727" extrusionOk="0">
                  <a:moveTo>
                    <a:pt x="489" y="0"/>
                  </a:moveTo>
                  <a:cubicBezTo>
                    <a:pt x="227" y="0"/>
                    <a:pt x="1" y="226"/>
                    <a:pt x="1" y="488"/>
                  </a:cubicBezTo>
                  <a:lnTo>
                    <a:pt x="1" y="2727"/>
                  </a:lnTo>
                  <a:lnTo>
                    <a:pt x="20230" y="2727"/>
                  </a:lnTo>
                  <a:lnTo>
                    <a:pt x="20230" y="488"/>
                  </a:lnTo>
                  <a:cubicBezTo>
                    <a:pt x="20230" y="226"/>
                    <a:pt x="20003" y="0"/>
                    <a:pt x="19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6"/>
            <p:cNvSpPr/>
            <p:nvPr/>
          </p:nvSpPr>
          <p:spPr>
            <a:xfrm>
              <a:off x="2551518" y="2517578"/>
              <a:ext cx="1039591" cy="1079481"/>
            </a:xfrm>
            <a:custGeom>
              <a:avLst/>
              <a:gdLst/>
              <a:ahLst/>
              <a:cxnLst/>
              <a:rect l="l" t="t" r="r" b="b"/>
              <a:pathLst>
                <a:path w="18634" h="19349" extrusionOk="0">
                  <a:moveTo>
                    <a:pt x="16515" y="1"/>
                  </a:moveTo>
                  <a:lnTo>
                    <a:pt x="16515" y="9371"/>
                  </a:lnTo>
                  <a:cubicBezTo>
                    <a:pt x="16515" y="13990"/>
                    <a:pt x="12788" y="17705"/>
                    <a:pt x="8180" y="17705"/>
                  </a:cubicBezTo>
                  <a:lnTo>
                    <a:pt x="7109" y="17705"/>
                  </a:lnTo>
                  <a:cubicBezTo>
                    <a:pt x="4811" y="17705"/>
                    <a:pt x="2680" y="16967"/>
                    <a:pt x="953" y="15705"/>
                  </a:cubicBezTo>
                  <a:lnTo>
                    <a:pt x="548" y="16241"/>
                  </a:lnTo>
                  <a:lnTo>
                    <a:pt x="1" y="16979"/>
                  </a:lnTo>
                  <a:cubicBezTo>
                    <a:pt x="2001" y="18467"/>
                    <a:pt x="4501" y="19348"/>
                    <a:pt x="7180" y="19348"/>
                  </a:cubicBezTo>
                  <a:lnTo>
                    <a:pt x="8942" y="19348"/>
                  </a:lnTo>
                  <a:cubicBezTo>
                    <a:pt x="14300" y="19348"/>
                    <a:pt x="18634" y="15002"/>
                    <a:pt x="18634" y="9657"/>
                  </a:cubicBezTo>
                  <a:lnTo>
                    <a:pt x="186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6"/>
            <p:cNvSpPr/>
            <p:nvPr/>
          </p:nvSpPr>
          <p:spPr>
            <a:xfrm>
              <a:off x="2339629" y="3230290"/>
              <a:ext cx="336191" cy="282688"/>
            </a:xfrm>
            <a:custGeom>
              <a:avLst/>
              <a:gdLst/>
              <a:ahLst/>
              <a:cxnLst/>
              <a:rect l="l" t="t" r="r" b="b"/>
              <a:pathLst>
                <a:path w="6026" h="5067" extrusionOk="0">
                  <a:moveTo>
                    <a:pt x="1239" y="1"/>
                  </a:moveTo>
                  <a:lnTo>
                    <a:pt x="72" y="1715"/>
                  </a:lnTo>
                  <a:cubicBezTo>
                    <a:pt x="1" y="1823"/>
                    <a:pt x="36" y="1954"/>
                    <a:pt x="132" y="2025"/>
                  </a:cubicBezTo>
                  <a:lnTo>
                    <a:pt x="4561" y="5025"/>
                  </a:lnTo>
                  <a:cubicBezTo>
                    <a:pt x="4597" y="5053"/>
                    <a:pt x="4641" y="5066"/>
                    <a:pt x="4685" y="5066"/>
                  </a:cubicBezTo>
                  <a:cubicBezTo>
                    <a:pt x="4755" y="5066"/>
                    <a:pt x="4826" y="5032"/>
                    <a:pt x="4870" y="4966"/>
                  </a:cubicBezTo>
                  <a:lnTo>
                    <a:pt x="6025" y="3251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6"/>
            <p:cNvSpPr/>
            <p:nvPr/>
          </p:nvSpPr>
          <p:spPr>
            <a:xfrm>
              <a:off x="2339629" y="3080551"/>
              <a:ext cx="477004" cy="374239"/>
            </a:xfrm>
            <a:custGeom>
              <a:avLst/>
              <a:gdLst/>
              <a:ahLst/>
              <a:cxnLst/>
              <a:rect l="l" t="t" r="r" b="b"/>
              <a:pathLst>
                <a:path w="8550" h="6708" extrusionOk="0">
                  <a:moveTo>
                    <a:pt x="1295" y="1"/>
                  </a:moveTo>
                  <a:cubicBezTo>
                    <a:pt x="1221" y="1"/>
                    <a:pt x="1147" y="35"/>
                    <a:pt x="1096" y="101"/>
                  </a:cubicBezTo>
                  <a:lnTo>
                    <a:pt x="72" y="1601"/>
                  </a:lnTo>
                  <a:cubicBezTo>
                    <a:pt x="1" y="1709"/>
                    <a:pt x="24" y="1863"/>
                    <a:pt x="132" y="1935"/>
                  </a:cubicBezTo>
                  <a:lnTo>
                    <a:pt x="7109" y="6662"/>
                  </a:lnTo>
                  <a:cubicBezTo>
                    <a:pt x="7149" y="6693"/>
                    <a:pt x="7197" y="6708"/>
                    <a:pt x="7244" y="6708"/>
                  </a:cubicBezTo>
                  <a:cubicBezTo>
                    <a:pt x="7321" y="6708"/>
                    <a:pt x="7398" y="6669"/>
                    <a:pt x="7442" y="6602"/>
                  </a:cubicBezTo>
                  <a:lnTo>
                    <a:pt x="8466" y="5102"/>
                  </a:lnTo>
                  <a:cubicBezTo>
                    <a:pt x="8549" y="4995"/>
                    <a:pt x="8514" y="4852"/>
                    <a:pt x="8406" y="4780"/>
                  </a:cubicBezTo>
                  <a:lnTo>
                    <a:pt x="1429" y="42"/>
                  </a:lnTo>
                  <a:cubicBezTo>
                    <a:pt x="1388" y="14"/>
                    <a:pt x="134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6"/>
            <p:cNvSpPr/>
            <p:nvPr/>
          </p:nvSpPr>
          <p:spPr>
            <a:xfrm>
              <a:off x="3359240" y="2343571"/>
              <a:ext cx="344782" cy="346121"/>
            </a:xfrm>
            <a:custGeom>
              <a:avLst/>
              <a:gdLst/>
              <a:ahLst/>
              <a:cxnLst/>
              <a:rect l="l" t="t" r="r" b="b"/>
              <a:pathLst>
                <a:path w="6180" h="6204" extrusionOk="0">
                  <a:moveTo>
                    <a:pt x="3096" y="0"/>
                  </a:moveTo>
                  <a:cubicBezTo>
                    <a:pt x="1382" y="0"/>
                    <a:pt x="1" y="1393"/>
                    <a:pt x="1" y="3096"/>
                  </a:cubicBezTo>
                  <a:cubicBezTo>
                    <a:pt x="1" y="4060"/>
                    <a:pt x="429" y="4917"/>
                    <a:pt x="1120" y="5477"/>
                  </a:cubicBezTo>
                  <a:cubicBezTo>
                    <a:pt x="1644" y="5929"/>
                    <a:pt x="2334" y="6203"/>
                    <a:pt x="3084" y="6203"/>
                  </a:cubicBezTo>
                  <a:cubicBezTo>
                    <a:pt x="4799" y="6203"/>
                    <a:pt x="6180" y="4810"/>
                    <a:pt x="6180" y="3108"/>
                  </a:cubicBezTo>
                  <a:cubicBezTo>
                    <a:pt x="6180" y="2239"/>
                    <a:pt x="5835" y="1465"/>
                    <a:pt x="5263" y="893"/>
                  </a:cubicBezTo>
                  <a:cubicBezTo>
                    <a:pt x="4716" y="345"/>
                    <a:pt x="3942" y="0"/>
                    <a:pt x="3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6"/>
            <p:cNvSpPr/>
            <p:nvPr/>
          </p:nvSpPr>
          <p:spPr>
            <a:xfrm>
              <a:off x="3438963" y="2424577"/>
              <a:ext cx="184721" cy="184051"/>
            </a:xfrm>
            <a:custGeom>
              <a:avLst/>
              <a:gdLst/>
              <a:ahLst/>
              <a:cxnLst/>
              <a:rect l="l" t="t" r="r" b="b"/>
              <a:pathLst>
                <a:path w="3311" h="3299" extrusionOk="0">
                  <a:moveTo>
                    <a:pt x="1655" y="1"/>
                  </a:moveTo>
                  <a:cubicBezTo>
                    <a:pt x="739" y="1"/>
                    <a:pt x="0" y="739"/>
                    <a:pt x="0" y="1644"/>
                  </a:cubicBezTo>
                  <a:cubicBezTo>
                    <a:pt x="0" y="2561"/>
                    <a:pt x="739" y="3299"/>
                    <a:pt x="1655" y="3299"/>
                  </a:cubicBezTo>
                  <a:cubicBezTo>
                    <a:pt x="2560" y="3299"/>
                    <a:pt x="3310" y="2561"/>
                    <a:pt x="3310" y="1644"/>
                  </a:cubicBezTo>
                  <a:cubicBezTo>
                    <a:pt x="3310" y="739"/>
                    <a:pt x="2560" y="1"/>
                    <a:pt x="16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6"/>
            <p:cNvSpPr/>
            <p:nvPr/>
          </p:nvSpPr>
          <p:spPr>
            <a:xfrm>
              <a:off x="2901598" y="3424271"/>
              <a:ext cx="225894" cy="444423"/>
            </a:xfrm>
            <a:custGeom>
              <a:avLst/>
              <a:gdLst/>
              <a:ahLst/>
              <a:cxnLst/>
              <a:rect l="l" t="t" r="r" b="b"/>
              <a:pathLst>
                <a:path w="4049" h="7966" extrusionOk="0">
                  <a:moveTo>
                    <a:pt x="2082" y="0"/>
                  </a:moveTo>
                  <a:cubicBezTo>
                    <a:pt x="2074" y="0"/>
                    <a:pt x="2067" y="1"/>
                    <a:pt x="2060" y="1"/>
                  </a:cubicBezTo>
                  <a:lnTo>
                    <a:pt x="1977" y="1"/>
                  </a:lnTo>
                  <a:cubicBezTo>
                    <a:pt x="893" y="1"/>
                    <a:pt x="0" y="882"/>
                    <a:pt x="0" y="1977"/>
                  </a:cubicBezTo>
                  <a:lnTo>
                    <a:pt x="0" y="7966"/>
                  </a:lnTo>
                  <a:lnTo>
                    <a:pt x="4048" y="7966"/>
                  </a:lnTo>
                  <a:lnTo>
                    <a:pt x="4048" y="1977"/>
                  </a:lnTo>
                  <a:cubicBezTo>
                    <a:pt x="4048" y="889"/>
                    <a:pt x="3167" y="0"/>
                    <a:pt x="20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6"/>
            <p:cNvSpPr/>
            <p:nvPr/>
          </p:nvSpPr>
          <p:spPr>
            <a:xfrm>
              <a:off x="2962688" y="3493338"/>
              <a:ext cx="104327" cy="104383"/>
            </a:xfrm>
            <a:custGeom>
              <a:avLst/>
              <a:gdLst/>
              <a:ahLst/>
              <a:cxnLst/>
              <a:rect l="l" t="t" r="r" b="b"/>
              <a:pathLst>
                <a:path w="1870" h="1871" extrusionOk="0">
                  <a:moveTo>
                    <a:pt x="929" y="1"/>
                  </a:moveTo>
                  <a:cubicBezTo>
                    <a:pt x="417" y="1"/>
                    <a:pt x="1" y="418"/>
                    <a:pt x="1" y="930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453" y="1870"/>
                    <a:pt x="1870" y="1453"/>
                    <a:pt x="1870" y="930"/>
                  </a:cubicBezTo>
                  <a:cubicBezTo>
                    <a:pt x="1870" y="418"/>
                    <a:pt x="1453" y="1"/>
                    <a:pt x="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" name="Google Shape;1415;p46"/>
          <p:cNvGrpSpPr/>
          <p:nvPr/>
        </p:nvGrpSpPr>
        <p:grpSpPr>
          <a:xfrm>
            <a:off x="8333714" y="2076512"/>
            <a:ext cx="354724" cy="354724"/>
            <a:chOff x="292035" y="246950"/>
            <a:chExt cx="461700" cy="461700"/>
          </a:xfrm>
        </p:grpSpPr>
        <p:sp>
          <p:nvSpPr>
            <p:cNvPr id="1416" name="Google Shape;1416;p46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6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6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6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" name="Google Shape;1420;p46"/>
          <p:cNvGrpSpPr/>
          <p:nvPr/>
        </p:nvGrpSpPr>
        <p:grpSpPr>
          <a:xfrm>
            <a:off x="811418" y="933330"/>
            <a:ext cx="1476421" cy="195029"/>
            <a:chOff x="213125" y="197550"/>
            <a:chExt cx="1737375" cy="229500"/>
          </a:xfrm>
        </p:grpSpPr>
        <p:cxnSp>
          <p:nvCxnSpPr>
            <p:cNvPr id="1421" name="Google Shape;1421;p46"/>
            <p:cNvCxnSpPr/>
            <p:nvPr/>
          </p:nvCxnSpPr>
          <p:spPr>
            <a:xfrm flipH="1">
              <a:off x="21312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2" name="Google Shape;1422;p46"/>
            <p:cNvCxnSpPr/>
            <p:nvPr/>
          </p:nvCxnSpPr>
          <p:spPr>
            <a:xfrm flipH="1">
              <a:off x="35901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3" name="Google Shape;1423;p46"/>
            <p:cNvCxnSpPr/>
            <p:nvPr/>
          </p:nvCxnSpPr>
          <p:spPr>
            <a:xfrm flipH="1">
              <a:off x="504902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4" name="Google Shape;1424;p46"/>
            <p:cNvCxnSpPr/>
            <p:nvPr/>
          </p:nvCxnSpPr>
          <p:spPr>
            <a:xfrm flipH="1">
              <a:off x="65079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5" name="Google Shape;1425;p46"/>
            <p:cNvCxnSpPr/>
            <p:nvPr/>
          </p:nvCxnSpPr>
          <p:spPr>
            <a:xfrm flipH="1">
              <a:off x="79668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6" name="Google Shape;1426;p46"/>
            <p:cNvCxnSpPr/>
            <p:nvPr/>
          </p:nvCxnSpPr>
          <p:spPr>
            <a:xfrm flipH="1">
              <a:off x="942568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7" name="Google Shape;1427;p46"/>
            <p:cNvCxnSpPr/>
            <p:nvPr/>
          </p:nvCxnSpPr>
          <p:spPr>
            <a:xfrm flipH="1">
              <a:off x="1088457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8" name="Google Shape;1428;p46"/>
            <p:cNvCxnSpPr/>
            <p:nvPr/>
          </p:nvCxnSpPr>
          <p:spPr>
            <a:xfrm flipH="1">
              <a:off x="123434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9" name="Google Shape;1429;p46"/>
            <p:cNvCxnSpPr/>
            <p:nvPr/>
          </p:nvCxnSpPr>
          <p:spPr>
            <a:xfrm flipH="1">
              <a:off x="138023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0" name="Google Shape;1430;p46"/>
            <p:cNvCxnSpPr/>
            <p:nvPr/>
          </p:nvCxnSpPr>
          <p:spPr>
            <a:xfrm flipH="1">
              <a:off x="1526123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1" name="Google Shape;1431;p46"/>
            <p:cNvCxnSpPr/>
            <p:nvPr/>
          </p:nvCxnSpPr>
          <p:spPr>
            <a:xfrm flipH="1">
              <a:off x="167201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2" name="Google Shape;1432;p46"/>
            <p:cNvCxnSpPr/>
            <p:nvPr/>
          </p:nvCxnSpPr>
          <p:spPr>
            <a:xfrm flipH="1">
              <a:off x="181790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D60A29F-77A0-EEB7-E008-3A4D5A226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0503" y="764036"/>
            <a:ext cx="5273497" cy="3688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46"/>
          <p:cNvSpPr txBox="1">
            <a:spLocks noGrp="1"/>
          </p:cNvSpPr>
          <p:nvPr>
            <p:ph type="title"/>
          </p:nvPr>
        </p:nvSpPr>
        <p:spPr>
          <a:xfrm>
            <a:off x="732300" y="1242800"/>
            <a:ext cx="3176700" cy="18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Results</a:t>
            </a:r>
            <a:endParaRPr sz="4000"/>
          </a:p>
        </p:txBody>
      </p:sp>
      <p:sp>
        <p:nvSpPr>
          <p:cNvPr id="1371" name="Google Shape;1371;p46"/>
          <p:cNvSpPr txBox="1">
            <a:spLocks noGrp="1"/>
          </p:cNvSpPr>
          <p:nvPr>
            <p:ph type="subTitle" idx="1"/>
          </p:nvPr>
        </p:nvSpPr>
        <p:spPr>
          <a:xfrm>
            <a:off x="126043" y="3236432"/>
            <a:ext cx="4144755" cy="13210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" sz="2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 file saves as a photo and print out a file</a:t>
            </a:r>
            <a:endParaRPr sz="2800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72" name="Google Shape;1372;p46"/>
          <p:cNvSpPr/>
          <p:nvPr/>
        </p:nvSpPr>
        <p:spPr>
          <a:xfrm>
            <a:off x="8196645" y="290053"/>
            <a:ext cx="628870" cy="126729"/>
          </a:xfrm>
          <a:custGeom>
            <a:avLst/>
            <a:gdLst/>
            <a:ahLst/>
            <a:cxnLst/>
            <a:rect l="l" t="t" r="r" b="b"/>
            <a:pathLst>
              <a:path w="18182" h="3664" extrusionOk="0">
                <a:moveTo>
                  <a:pt x="5986" y="1"/>
                </a:moveTo>
                <a:cubicBezTo>
                  <a:pt x="5760" y="1"/>
                  <a:pt x="5535" y="15"/>
                  <a:pt x="5310" y="44"/>
                </a:cubicBezTo>
                <a:cubicBezTo>
                  <a:pt x="3239" y="318"/>
                  <a:pt x="1346" y="1711"/>
                  <a:pt x="0" y="3664"/>
                </a:cubicBezTo>
                <a:lnTo>
                  <a:pt x="18181" y="3664"/>
                </a:lnTo>
                <a:cubicBezTo>
                  <a:pt x="17514" y="2878"/>
                  <a:pt x="16621" y="2366"/>
                  <a:pt x="15716" y="2247"/>
                </a:cubicBezTo>
                <a:cubicBezTo>
                  <a:pt x="15503" y="2214"/>
                  <a:pt x="15288" y="2198"/>
                  <a:pt x="15073" y="2198"/>
                </a:cubicBezTo>
                <a:cubicBezTo>
                  <a:pt x="13796" y="2198"/>
                  <a:pt x="12503" y="2752"/>
                  <a:pt x="11454" y="3628"/>
                </a:cubicBezTo>
                <a:cubicBezTo>
                  <a:pt x="10354" y="1331"/>
                  <a:pt x="8160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6"/>
          <p:cNvSpPr/>
          <p:nvPr/>
        </p:nvSpPr>
        <p:spPr>
          <a:xfrm>
            <a:off x="6835898" y="992753"/>
            <a:ext cx="1561836" cy="361927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6"/>
          <p:cNvGrpSpPr/>
          <p:nvPr/>
        </p:nvGrpSpPr>
        <p:grpSpPr>
          <a:xfrm>
            <a:off x="7326914" y="362012"/>
            <a:ext cx="354724" cy="354724"/>
            <a:chOff x="292035" y="246950"/>
            <a:chExt cx="461700" cy="461700"/>
          </a:xfrm>
        </p:grpSpPr>
        <p:sp>
          <p:nvSpPr>
            <p:cNvPr id="1375" name="Google Shape;1375;p46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6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6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6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" name="Google Shape;1379;p46"/>
          <p:cNvGrpSpPr/>
          <p:nvPr/>
        </p:nvGrpSpPr>
        <p:grpSpPr>
          <a:xfrm rot="-1553037">
            <a:off x="4451508" y="3249257"/>
            <a:ext cx="700266" cy="1004869"/>
            <a:chOff x="2147657" y="2322315"/>
            <a:chExt cx="480964" cy="690175"/>
          </a:xfrm>
        </p:grpSpPr>
        <p:sp>
          <p:nvSpPr>
            <p:cNvPr id="1380" name="Google Shape;1380;p46"/>
            <p:cNvSpPr/>
            <p:nvPr/>
          </p:nvSpPr>
          <p:spPr>
            <a:xfrm>
              <a:off x="2335668" y="2322315"/>
              <a:ext cx="292953" cy="424506"/>
            </a:xfrm>
            <a:custGeom>
              <a:avLst/>
              <a:gdLst/>
              <a:ahLst/>
              <a:cxnLst/>
              <a:rect l="l" t="t" r="r" b="b"/>
              <a:pathLst>
                <a:path w="5251" h="7609" extrusionOk="0">
                  <a:moveTo>
                    <a:pt x="5084" y="0"/>
                  </a:moveTo>
                  <a:cubicBezTo>
                    <a:pt x="5072" y="12"/>
                    <a:pt x="5048" y="12"/>
                    <a:pt x="5025" y="12"/>
                  </a:cubicBezTo>
                  <a:cubicBezTo>
                    <a:pt x="4465" y="107"/>
                    <a:pt x="3882" y="357"/>
                    <a:pt x="3322" y="726"/>
                  </a:cubicBezTo>
                  <a:lnTo>
                    <a:pt x="3179" y="822"/>
                  </a:lnTo>
                  <a:cubicBezTo>
                    <a:pt x="2810" y="1084"/>
                    <a:pt x="2441" y="1393"/>
                    <a:pt x="2096" y="1774"/>
                  </a:cubicBezTo>
                  <a:lnTo>
                    <a:pt x="1965" y="1905"/>
                  </a:lnTo>
                  <a:cubicBezTo>
                    <a:pt x="1691" y="2191"/>
                    <a:pt x="1441" y="2512"/>
                    <a:pt x="1215" y="2870"/>
                  </a:cubicBezTo>
                  <a:cubicBezTo>
                    <a:pt x="1143" y="2977"/>
                    <a:pt x="1072" y="3096"/>
                    <a:pt x="1012" y="3215"/>
                  </a:cubicBezTo>
                  <a:lnTo>
                    <a:pt x="893" y="3429"/>
                  </a:lnTo>
                  <a:cubicBezTo>
                    <a:pt x="607" y="3941"/>
                    <a:pt x="393" y="4465"/>
                    <a:pt x="250" y="4989"/>
                  </a:cubicBezTo>
                  <a:lnTo>
                    <a:pt x="179" y="5310"/>
                  </a:lnTo>
                  <a:cubicBezTo>
                    <a:pt x="0" y="6120"/>
                    <a:pt x="0" y="6858"/>
                    <a:pt x="143" y="7513"/>
                  </a:cubicBezTo>
                  <a:lnTo>
                    <a:pt x="179" y="7608"/>
                  </a:lnTo>
                  <a:cubicBezTo>
                    <a:pt x="203" y="7608"/>
                    <a:pt x="250" y="7596"/>
                    <a:pt x="286" y="7596"/>
                  </a:cubicBezTo>
                  <a:cubicBezTo>
                    <a:pt x="1203" y="7418"/>
                    <a:pt x="2179" y="6846"/>
                    <a:pt x="3048" y="5989"/>
                  </a:cubicBezTo>
                  <a:cubicBezTo>
                    <a:pt x="3108" y="5929"/>
                    <a:pt x="3167" y="5846"/>
                    <a:pt x="3227" y="5787"/>
                  </a:cubicBezTo>
                  <a:cubicBezTo>
                    <a:pt x="3524" y="5477"/>
                    <a:pt x="3810" y="5108"/>
                    <a:pt x="4060" y="4715"/>
                  </a:cubicBezTo>
                  <a:cubicBezTo>
                    <a:pt x="4072" y="4691"/>
                    <a:pt x="4084" y="4667"/>
                    <a:pt x="4108" y="4644"/>
                  </a:cubicBezTo>
                  <a:cubicBezTo>
                    <a:pt x="4132" y="4584"/>
                    <a:pt x="4179" y="4525"/>
                    <a:pt x="4203" y="4465"/>
                  </a:cubicBezTo>
                  <a:cubicBezTo>
                    <a:pt x="4477" y="4024"/>
                    <a:pt x="4703" y="3548"/>
                    <a:pt x="4858" y="3084"/>
                  </a:cubicBezTo>
                  <a:lnTo>
                    <a:pt x="4929" y="2917"/>
                  </a:lnTo>
                  <a:cubicBezTo>
                    <a:pt x="5084" y="2429"/>
                    <a:pt x="5179" y="1953"/>
                    <a:pt x="5227" y="1488"/>
                  </a:cubicBezTo>
                  <a:lnTo>
                    <a:pt x="5239" y="1346"/>
                  </a:lnTo>
                  <a:cubicBezTo>
                    <a:pt x="5251" y="929"/>
                    <a:pt x="5227" y="536"/>
                    <a:pt x="5167" y="179"/>
                  </a:cubicBezTo>
                  <a:cubicBezTo>
                    <a:pt x="5167" y="167"/>
                    <a:pt x="5144" y="131"/>
                    <a:pt x="5144" y="119"/>
                  </a:cubicBezTo>
                  <a:cubicBezTo>
                    <a:pt x="5132" y="72"/>
                    <a:pt x="5132" y="48"/>
                    <a:pt x="5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6"/>
            <p:cNvSpPr/>
            <p:nvPr/>
          </p:nvSpPr>
          <p:spPr>
            <a:xfrm>
              <a:off x="2342977" y="2322315"/>
              <a:ext cx="284306" cy="424506"/>
            </a:xfrm>
            <a:custGeom>
              <a:avLst/>
              <a:gdLst/>
              <a:ahLst/>
              <a:cxnLst/>
              <a:rect l="l" t="t" r="r" b="b"/>
              <a:pathLst>
                <a:path w="5096" h="7609" extrusionOk="0">
                  <a:moveTo>
                    <a:pt x="4941" y="0"/>
                  </a:moveTo>
                  <a:cubicBezTo>
                    <a:pt x="4929" y="0"/>
                    <a:pt x="4894" y="0"/>
                    <a:pt x="4882" y="12"/>
                  </a:cubicBezTo>
                  <a:lnTo>
                    <a:pt x="3762" y="1715"/>
                  </a:lnTo>
                  <a:lnTo>
                    <a:pt x="3358" y="2322"/>
                  </a:lnTo>
                  <a:lnTo>
                    <a:pt x="3167" y="726"/>
                  </a:lnTo>
                  <a:lnTo>
                    <a:pt x="3036" y="822"/>
                  </a:lnTo>
                  <a:lnTo>
                    <a:pt x="3239" y="2500"/>
                  </a:lnTo>
                  <a:lnTo>
                    <a:pt x="2310" y="3941"/>
                  </a:lnTo>
                  <a:lnTo>
                    <a:pt x="1953" y="1762"/>
                  </a:lnTo>
                  <a:lnTo>
                    <a:pt x="1810" y="1893"/>
                  </a:lnTo>
                  <a:lnTo>
                    <a:pt x="2191" y="4120"/>
                  </a:lnTo>
                  <a:lnTo>
                    <a:pt x="1298" y="5513"/>
                  </a:lnTo>
                  <a:lnTo>
                    <a:pt x="881" y="3215"/>
                  </a:lnTo>
                  <a:lnTo>
                    <a:pt x="762" y="3429"/>
                  </a:lnTo>
                  <a:lnTo>
                    <a:pt x="1179" y="5703"/>
                  </a:lnTo>
                  <a:lnTo>
                    <a:pt x="524" y="6715"/>
                  </a:lnTo>
                  <a:lnTo>
                    <a:pt x="119" y="4977"/>
                  </a:lnTo>
                  <a:lnTo>
                    <a:pt x="48" y="5298"/>
                  </a:lnTo>
                  <a:lnTo>
                    <a:pt x="405" y="6894"/>
                  </a:lnTo>
                  <a:lnTo>
                    <a:pt x="0" y="7501"/>
                  </a:lnTo>
                  <a:lnTo>
                    <a:pt x="24" y="7608"/>
                  </a:lnTo>
                  <a:cubicBezTo>
                    <a:pt x="60" y="7608"/>
                    <a:pt x="83" y="7596"/>
                    <a:pt x="131" y="7596"/>
                  </a:cubicBezTo>
                  <a:lnTo>
                    <a:pt x="905" y="6406"/>
                  </a:lnTo>
                  <a:lnTo>
                    <a:pt x="2905" y="5989"/>
                  </a:lnTo>
                  <a:lnTo>
                    <a:pt x="3084" y="5787"/>
                  </a:lnTo>
                  <a:lnTo>
                    <a:pt x="3084" y="5787"/>
                  </a:lnTo>
                  <a:lnTo>
                    <a:pt x="1012" y="6227"/>
                  </a:lnTo>
                  <a:lnTo>
                    <a:pt x="1738" y="5108"/>
                  </a:lnTo>
                  <a:lnTo>
                    <a:pt x="3965" y="4644"/>
                  </a:lnTo>
                  <a:cubicBezTo>
                    <a:pt x="4001" y="4584"/>
                    <a:pt x="4036" y="4525"/>
                    <a:pt x="4060" y="4465"/>
                  </a:cubicBezTo>
                  <a:lnTo>
                    <a:pt x="4060" y="4465"/>
                  </a:lnTo>
                  <a:lnTo>
                    <a:pt x="1846" y="4929"/>
                  </a:lnTo>
                  <a:lnTo>
                    <a:pt x="2798" y="3465"/>
                  </a:lnTo>
                  <a:lnTo>
                    <a:pt x="4715" y="3096"/>
                  </a:lnTo>
                  <a:lnTo>
                    <a:pt x="4774" y="2929"/>
                  </a:lnTo>
                  <a:lnTo>
                    <a:pt x="2917" y="3310"/>
                  </a:lnTo>
                  <a:lnTo>
                    <a:pt x="3882" y="1798"/>
                  </a:lnTo>
                  <a:lnTo>
                    <a:pt x="3989" y="1655"/>
                  </a:lnTo>
                  <a:lnTo>
                    <a:pt x="5072" y="1524"/>
                  </a:lnTo>
                  <a:lnTo>
                    <a:pt x="5096" y="1369"/>
                  </a:lnTo>
                  <a:lnTo>
                    <a:pt x="5096" y="1369"/>
                  </a:lnTo>
                  <a:lnTo>
                    <a:pt x="4120" y="1477"/>
                  </a:lnTo>
                  <a:lnTo>
                    <a:pt x="5001" y="119"/>
                  </a:lnTo>
                  <a:cubicBezTo>
                    <a:pt x="4989" y="72"/>
                    <a:pt x="4989" y="48"/>
                    <a:pt x="49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6"/>
            <p:cNvSpPr/>
            <p:nvPr/>
          </p:nvSpPr>
          <p:spPr>
            <a:xfrm>
              <a:off x="2147657" y="2472389"/>
              <a:ext cx="202016" cy="274431"/>
            </a:xfrm>
            <a:custGeom>
              <a:avLst/>
              <a:gdLst/>
              <a:ahLst/>
              <a:cxnLst/>
              <a:rect l="l" t="t" r="r" b="b"/>
              <a:pathLst>
                <a:path w="3621" h="4919" extrusionOk="0">
                  <a:moveTo>
                    <a:pt x="227" y="1"/>
                  </a:moveTo>
                  <a:cubicBezTo>
                    <a:pt x="215" y="37"/>
                    <a:pt x="203" y="84"/>
                    <a:pt x="203" y="108"/>
                  </a:cubicBezTo>
                  <a:cubicBezTo>
                    <a:pt x="1" y="942"/>
                    <a:pt x="239" y="2049"/>
                    <a:pt x="894" y="3061"/>
                  </a:cubicBezTo>
                  <a:cubicBezTo>
                    <a:pt x="1156" y="3454"/>
                    <a:pt x="1453" y="3799"/>
                    <a:pt x="1775" y="4085"/>
                  </a:cubicBezTo>
                  <a:lnTo>
                    <a:pt x="2001" y="4263"/>
                  </a:lnTo>
                  <a:cubicBezTo>
                    <a:pt x="2430" y="4609"/>
                    <a:pt x="2882" y="4811"/>
                    <a:pt x="3311" y="4906"/>
                  </a:cubicBezTo>
                  <a:cubicBezTo>
                    <a:pt x="3358" y="4906"/>
                    <a:pt x="3382" y="4918"/>
                    <a:pt x="3418" y="4918"/>
                  </a:cubicBezTo>
                  <a:lnTo>
                    <a:pt x="3418" y="4906"/>
                  </a:lnTo>
                  <a:cubicBezTo>
                    <a:pt x="3418" y="4871"/>
                    <a:pt x="3430" y="4835"/>
                    <a:pt x="3430" y="4811"/>
                  </a:cubicBezTo>
                  <a:cubicBezTo>
                    <a:pt x="3620" y="3978"/>
                    <a:pt x="3382" y="2882"/>
                    <a:pt x="2739" y="1870"/>
                  </a:cubicBezTo>
                  <a:cubicBezTo>
                    <a:pt x="2072" y="858"/>
                    <a:pt x="1167" y="180"/>
                    <a:pt x="322" y="25"/>
                  </a:cubicBezTo>
                  <a:cubicBezTo>
                    <a:pt x="286" y="25"/>
                    <a:pt x="263" y="1"/>
                    <a:pt x="2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6"/>
            <p:cNvSpPr/>
            <p:nvPr/>
          </p:nvSpPr>
          <p:spPr>
            <a:xfrm>
              <a:off x="2156305" y="2471106"/>
              <a:ext cx="184051" cy="275045"/>
            </a:xfrm>
            <a:custGeom>
              <a:avLst/>
              <a:gdLst/>
              <a:ahLst/>
              <a:cxnLst/>
              <a:rect l="l" t="t" r="r" b="b"/>
              <a:pathLst>
                <a:path w="3299" h="4930" extrusionOk="0">
                  <a:moveTo>
                    <a:pt x="84" y="0"/>
                  </a:moveTo>
                  <a:cubicBezTo>
                    <a:pt x="72" y="24"/>
                    <a:pt x="72" y="72"/>
                    <a:pt x="60" y="107"/>
                  </a:cubicBezTo>
                  <a:lnTo>
                    <a:pt x="679" y="1060"/>
                  </a:lnTo>
                  <a:lnTo>
                    <a:pt x="0" y="857"/>
                  </a:lnTo>
                  <a:lnTo>
                    <a:pt x="0" y="857"/>
                  </a:lnTo>
                  <a:lnTo>
                    <a:pt x="12" y="1024"/>
                  </a:lnTo>
                  <a:lnTo>
                    <a:pt x="798" y="1250"/>
                  </a:lnTo>
                  <a:lnTo>
                    <a:pt x="1513" y="2346"/>
                  </a:lnTo>
                  <a:lnTo>
                    <a:pt x="262" y="2084"/>
                  </a:lnTo>
                  <a:lnTo>
                    <a:pt x="322" y="2250"/>
                  </a:lnTo>
                  <a:lnTo>
                    <a:pt x="1632" y="2524"/>
                  </a:lnTo>
                  <a:lnTo>
                    <a:pt x="2227" y="3453"/>
                  </a:lnTo>
                  <a:lnTo>
                    <a:pt x="798" y="3120"/>
                  </a:lnTo>
                  <a:lnTo>
                    <a:pt x="798" y="3120"/>
                  </a:lnTo>
                  <a:lnTo>
                    <a:pt x="929" y="3298"/>
                  </a:lnTo>
                  <a:lnTo>
                    <a:pt x="2346" y="3632"/>
                  </a:lnTo>
                  <a:lnTo>
                    <a:pt x="2751" y="4251"/>
                  </a:lnTo>
                  <a:lnTo>
                    <a:pt x="1655" y="4084"/>
                  </a:lnTo>
                  <a:lnTo>
                    <a:pt x="1870" y="4263"/>
                  </a:lnTo>
                  <a:lnTo>
                    <a:pt x="2858" y="4417"/>
                  </a:lnTo>
                  <a:lnTo>
                    <a:pt x="3167" y="4906"/>
                  </a:lnTo>
                  <a:cubicBezTo>
                    <a:pt x="3203" y="4906"/>
                    <a:pt x="3227" y="4929"/>
                    <a:pt x="3275" y="4929"/>
                  </a:cubicBezTo>
                  <a:cubicBezTo>
                    <a:pt x="3287" y="4894"/>
                    <a:pt x="3287" y="4870"/>
                    <a:pt x="3298" y="4822"/>
                  </a:cubicBezTo>
                  <a:lnTo>
                    <a:pt x="2882" y="4227"/>
                  </a:lnTo>
                  <a:lnTo>
                    <a:pt x="3025" y="2727"/>
                  </a:lnTo>
                  <a:lnTo>
                    <a:pt x="2906" y="2441"/>
                  </a:lnTo>
                  <a:lnTo>
                    <a:pt x="2751" y="4013"/>
                  </a:lnTo>
                  <a:lnTo>
                    <a:pt x="2191" y="3143"/>
                  </a:lnTo>
                  <a:lnTo>
                    <a:pt x="2322" y="1500"/>
                  </a:lnTo>
                  <a:lnTo>
                    <a:pt x="2191" y="1334"/>
                  </a:lnTo>
                  <a:lnTo>
                    <a:pt x="2072" y="2929"/>
                  </a:lnTo>
                  <a:lnTo>
                    <a:pt x="1322" y="1798"/>
                  </a:lnTo>
                  <a:lnTo>
                    <a:pt x="1298" y="524"/>
                  </a:lnTo>
                  <a:lnTo>
                    <a:pt x="1143" y="417"/>
                  </a:lnTo>
                  <a:lnTo>
                    <a:pt x="1179" y="1548"/>
                  </a:lnTo>
                  <a:lnTo>
                    <a:pt x="179" y="12"/>
                  </a:lnTo>
                  <a:cubicBezTo>
                    <a:pt x="143" y="0"/>
                    <a:pt x="119" y="0"/>
                    <a:pt x="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6"/>
            <p:cNvSpPr/>
            <p:nvPr/>
          </p:nvSpPr>
          <p:spPr>
            <a:xfrm>
              <a:off x="2193516" y="2727459"/>
              <a:ext cx="324865" cy="285031"/>
            </a:xfrm>
            <a:custGeom>
              <a:avLst/>
              <a:gdLst/>
              <a:ahLst/>
              <a:cxnLst/>
              <a:rect l="l" t="t" r="r" b="b"/>
              <a:pathLst>
                <a:path w="5823" h="5109" extrusionOk="0">
                  <a:moveTo>
                    <a:pt x="143" y="1"/>
                  </a:moveTo>
                  <a:cubicBezTo>
                    <a:pt x="60" y="1"/>
                    <a:pt x="0" y="72"/>
                    <a:pt x="12" y="156"/>
                  </a:cubicBezTo>
                  <a:lnTo>
                    <a:pt x="857" y="5002"/>
                  </a:lnTo>
                  <a:cubicBezTo>
                    <a:pt x="881" y="5061"/>
                    <a:pt x="941" y="5109"/>
                    <a:pt x="1000" y="5109"/>
                  </a:cubicBezTo>
                  <a:lnTo>
                    <a:pt x="4822" y="5109"/>
                  </a:lnTo>
                  <a:cubicBezTo>
                    <a:pt x="4894" y="5109"/>
                    <a:pt x="4941" y="5061"/>
                    <a:pt x="4953" y="5002"/>
                  </a:cubicBezTo>
                  <a:lnTo>
                    <a:pt x="5810" y="156"/>
                  </a:lnTo>
                  <a:cubicBezTo>
                    <a:pt x="5822" y="72"/>
                    <a:pt x="5763" y="1"/>
                    <a:pt x="56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" name="Google Shape;1385;p46"/>
          <p:cNvGrpSpPr/>
          <p:nvPr/>
        </p:nvGrpSpPr>
        <p:grpSpPr>
          <a:xfrm rot="1800053">
            <a:off x="4148036" y="298336"/>
            <a:ext cx="488127" cy="1086902"/>
            <a:chOff x="3631400" y="2952575"/>
            <a:chExt cx="344100" cy="766200"/>
          </a:xfrm>
        </p:grpSpPr>
        <p:sp>
          <p:nvSpPr>
            <p:cNvPr id="1386" name="Google Shape;1386;p46"/>
            <p:cNvSpPr/>
            <p:nvPr/>
          </p:nvSpPr>
          <p:spPr>
            <a:xfrm>
              <a:off x="3708775" y="2991575"/>
              <a:ext cx="266725" cy="685825"/>
            </a:xfrm>
            <a:custGeom>
              <a:avLst/>
              <a:gdLst/>
              <a:ahLst/>
              <a:cxnLst/>
              <a:rect l="l" t="t" r="r" b="b"/>
              <a:pathLst>
                <a:path w="10669" h="27433" extrusionOk="0">
                  <a:moveTo>
                    <a:pt x="1013" y="0"/>
                  </a:moveTo>
                  <a:cubicBezTo>
                    <a:pt x="489" y="0"/>
                    <a:pt x="60" y="441"/>
                    <a:pt x="60" y="953"/>
                  </a:cubicBezTo>
                  <a:cubicBezTo>
                    <a:pt x="60" y="1429"/>
                    <a:pt x="406" y="1822"/>
                    <a:pt x="870" y="1893"/>
                  </a:cubicBezTo>
                  <a:cubicBezTo>
                    <a:pt x="894" y="2310"/>
                    <a:pt x="965" y="2822"/>
                    <a:pt x="1168" y="3382"/>
                  </a:cubicBezTo>
                  <a:cubicBezTo>
                    <a:pt x="882" y="3548"/>
                    <a:pt x="691" y="3858"/>
                    <a:pt x="691" y="4203"/>
                  </a:cubicBezTo>
                  <a:cubicBezTo>
                    <a:pt x="691" y="4727"/>
                    <a:pt x="1120" y="5156"/>
                    <a:pt x="1644" y="5156"/>
                  </a:cubicBezTo>
                  <a:cubicBezTo>
                    <a:pt x="1775" y="5156"/>
                    <a:pt x="1906" y="5120"/>
                    <a:pt x="2025" y="5060"/>
                  </a:cubicBezTo>
                  <a:cubicBezTo>
                    <a:pt x="2275" y="5418"/>
                    <a:pt x="2596" y="5763"/>
                    <a:pt x="2966" y="6108"/>
                  </a:cubicBezTo>
                  <a:cubicBezTo>
                    <a:pt x="2894" y="6239"/>
                    <a:pt x="2846" y="6394"/>
                    <a:pt x="2846" y="6549"/>
                  </a:cubicBezTo>
                  <a:cubicBezTo>
                    <a:pt x="2846" y="7073"/>
                    <a:pt x="3275" y="7501"/>
                    <a:pt x="3799" y="7501"/>
                  </a:cubicBezTo>
                  <a:cubicBezTo>
                    <a:pt x="4085" y="7501"/>
                    <a:pt x="4323" y="7382"/>
                    <a:pt x="4501" y="7192"/>
                  </a:cubicBezTo>
                  <a:cubicBezTo>
                    <a:pt x="4621" y="7251"/>
                    <a:pt x="4740" y="7323"/>
                    <a:pt x="4859" y="7382"/>
                  </a:cubicBezTo>
                  <a:cubicBezTo>
                    <a:pt x="5156" y="7537"/>
                    <a:pt x="5430" y="7692"/>
                    <a:pt x="5704" y="7846"/>
                  </a:cubicBezTo>
                  <a:cubicBezTo>
                    <a:pt x="5644" y="7966"/>
                    <a:pt x="5609" y="8096"/>
                    <a:pt x="5609" y="8251"/>
                  </a:cubicBezTo>
                  <a:cubicBezTo>
                    <a:pt x="5609" y="8775"/>
                    <a:pt x="6049" y="9204"/>
                    <a:pt x="6561" y="9204"/>
                  </a:cubicBezTo>
                  <a:cubicBezTo>
                    <a:pt x="6835" y="9204"/>
                    <a:pt x="7073" y="9097"/>
                    <a:pt x="7252" y="8918"/>
                  </a:cubicBezTo>
                  <a:cubicBezTo>
                    <a:pt x="7657" y="9251"/>
                    <a:pt x="7978" y="9573"/>
                    <a:pt x="8264" y="9906"/>
                  </a:cubicBezTo>
                  <a:cubicBezTo>
                    <a:pt x="8097" y="10061"/>
                    <a:pt x="8014" y="10299"/>
                    <a:pt x="8014" y="10561"/>
                  </a:cubicBezTo>
                  <a:cubicBezTo>
                    <a:pt x="8014" y="11073"/>
                    <a:pt x="8442" y="11502"/>
                    <a:pt x="8966" y="11502"/>
                  </a:cubicBezTo>
                  <a:cubicBezTo>
                    <a:pt x="9050" y="11502"/>
                    <a:pt x="9145" y="11490"/>
                    <a:pt x="9216" y="11478"/>
                  </a:cubicBezTo>
                  <a:cubicBezTo>
                    <a:pt x="9395" y="11942"/>
                    <a:pt x="9502" y="12383"/>
                    <a:pt x="9538" y="12788"/>
                  </a:cubicBezTo>
                  <a:cubicBezTo>
                    <a:pt x="9109" y="12871"/>
                    <a:pt x="8764" y="13264"/>
                    <a:pt x="8764" y="13728"/>
                  </a:cubicBezTo>
                  <a:cubicBezTo>
                    <a:pt x="8764" y="14181"/>
                    <a:pt x="9097" y="14573"/>
                    <a:pt x="9538" y="14657"/>
                  </a:cubicBezTo>
                  <a:cubicBezTo>
                    <a:pt x="9502" y="15050"/>
                    <a:pt x="9407" y="15478"/>
                    <a:pt x="9228" y="15943"/>
                  </a:cubicBezTo>
                  <a:cubicBezTo>
                    <a:pt x="9145" y="15907"/>
                    <a:pt x="9050" y="15895"/>
                    <a:pt x="8966" y="15895"/>
                  </a:cubicBezTo>
                  <a:cubicBezTo>
                    <a:pt x="8442" y="15895"/>
                    <a:pt x="8014" y="16324"/>
                    <a:pt x="8014" y="16848"/>
                  </a:cubicBezTo>
                  <a:cubicBezTo>
                    <a:pt x="8014" y="17098"/>
                    <a:pt x="8109" y="17336"/>
                    <a:pt x="8276" y="17502"/>
                  </a:cubicBezTo>
                  <a:cubicBezTo>
                    <a:pt x="8038" y="17788"/>
                    <a:pt x="7752" y="18086"/>
                    <a:pt x="7418" y="18372"/>
                  </a:cubicBezTo>
                  <a:cubicBezTo>
                    <a:pt x="7240" y="18193"/>
                    <a:pt x="7002" y="18086"/>
                    <a:pt x="6740" y="18086"/>
                  </a:cubicBezTo>
                  <a:cubicBezTo>
                    <a:pt x="6228" y="18086"/>
                    <a:pt x="5787" y="18514"/>
                    <a:pt x="5787" y="19038"/>
                  </a:cubicBezTo>
                  <a:cubicBezTo>
                    <a:pt x="5787" y="19181"/>
                    <a:pt x="5823" y="19336"/>
                    <a:pt x="5894" y="19455"/>
                  </a:cubicBezTo>
                  <a:cubicBezTo>
                    <a:pt x="5585" y="19646"/>
                    <a:pt x="5240" y="19824"/>
                    <a:pt x="4871" y="20015"/>
                  </a:cubicBezTo>
                  <a:cubicBezTo>
                    <a:pt x="4775" y="20062"/>
                    <a:pt x="4680" y="20122"/>
                    <a:pt x="4585" y="20169"/>
                  </a:cubicBezTo>
                  <a:cubicBezTo>
                    <a:pt x="4406" y="19955"/>
                    <a:pt x="4156" y="19824"/>
                    <a:pt x="3859" y="19824"/>
                  </a:cubicBezTo>
                  <a:cubicBezTo>
                    <a:pt x="3335" y="19824"/>
                    <a:pt x="2906" y="20253"/>
                    <a:pt x="2906" y="20777"/>
                  </a:cubicBezTo>
                  <a:cubicBezTo>
                    <a:pt x="2906" y="20943"/>
                    <a:pt x="2954" y="21110"/>
                    <a:pt x="3025" y="21241"/>
                  </a:cubicBezTo>
                  <a:cubicBezTo>
                    <a:pt x="2632" y="21586"/>
                    <a:pt x="2311" y="21943"/>
                    <a:pt x="2037" y="22301"/>
                  </a:cubicBezTo>
                  <a:cubicBezTo>
                    <a:pt x="1918" y="22241"/>
                    <a:pt x="1775" y="22193"/>
                    <a:pt x="1620" y="22193"/>
                  </a:cubicBezTo>
                  <a:cubicBezTo>
                    <a:pt x="1108" y="22193"/>
                    <a:pt x="668" y="22622"/>
                    <a:pt x="668" y="23146"/>
                  </a:cubicBezTo>
                  <a:cubicBezTo>
                    <a:pt x="668" y="23503"/>
                    <a:pt x="870" y="23813"/>
                    <a:pt x="1144" y="23979"/>
                  </a:cubicBezTo>
                  <a:cubicBezTo>
                    <a:pt x="941" y="24575"/>
                    <a:pt x="870" y="25110"/>
                    <a:pt x="834" y="25539"/>
                  </a:cubicBezTo>
                  <a:cubicBezTo>
                    <a:pt x="370" y="25599"/>
                    <a:pt x="1" y="26003"/>
                    <a:pt x="1" y="26480"/>
                  </a:cubicBezTo>
                  <a:cubicBezTo>
                    <a:pt x="1" y="27004"/>
                    <a:pt x="430" y="27432"/>
                    <a:pt x="953" y="27432"/>
                  </a:cubicBezTo>
                  <a:cubicBezTo>
                    <a:pt x="1477" y="27432"/>
                    <a:pt x="1906" y="27004"/>
                    <a:pt x="1906" y="26480"/>
                  </a:cubicBezTo>
                  <a:cubicBezTo>
                    <a:pt x="1906" y="26015"/>
                    <a:pt x="1584" y="25634"/>
                    <a:pt x="1132" y="25539"/>
                  </a:cubicBezTo>
                  <a:cubicBezTo>
                    <a:pt x="1168" y="25134"/>
                    <a:pt x="1239" y="24634"/>
                    <a:pt x="1430" y="24063"/>
                  </a:cubicBezTo>
                  <a:cubicBezTo>
                    <a:pt x="1489" y="24087"/>
                    <a:pt x="1561" y="24087"/>
                    <a:pt x="1620" y="24087"/>
                  </a:cubicBezTo>
                  <a:cubicBezTo>
                    <a:pt x="2144" y="24087"/>
                    <a:pt x="2573" y="23646"/>
                    <a:pt x="2573" y="23134"/>
                  </a:cubicBezTo>
                  <a:cubicBezTo>
                    <a:pt x="2573" y="22860"/>
                    <a:pt x="2477" y="22622"/>
                    <a:pt x="2299" y="22443"/>
                  </a:cubicBezTo>
                  <a:cubicBezTo>
                    <a:pt x="2549" y="22122"/>
                    <a:pt x="2846" y="21777"/>
                    <a:pt x="3216" y="21467"/>
                  </a:cubicBezTo>
                  <a:cubicBezTo>
                    <a:pt x="3382" y="21610"/>
                    <a:pt x="3608" y="21705"/>
                    <a:pt x="3859" y="21705"/>
                  </a:cubicBezTo>
                  <a:cubicBezTo>
                    <a:pt x="4382" y="21705"/>
                    <a:pt x="4811" y="21265"/>
                    <a:pt x="4811" y="20753"/>
                  </a:cubicBezTo>
                  <a:cubicBezTo>
                    <a:pt x="4811" y="20634"/>
                    <a:pt x="4775" y="20515"/>
                    <a:pt x="4751" y="20408"/>
                  </a:cubicBezTo>
                  <a:lnTo>
                    <a:pt x="5013" y="20277"/>
                  </a:lnTo>
                  <a:cubicBezTo>
                    <a:pt x="5406" y="20074"/>
                    <a:pt x="5764" y="19884"/>
                    <a:pt x="6085" y="19681"/>
                  </a:cubicBezTo>
                  <a:cubicBezTo>
                    <a:pt x="6264" y="19836"/>
                    <a:pt x="6490" y="19943"/>
                    <a:pt x="6764" y="19943"/>
                  </a:cubicBezTo>
                  <a:cubicBezTo>
                    <a:pt x="7276" y="19943"/>
                    <a:pt x="7716" y="19515"/>
                    <a:pt x="7716" y="18991"/>
                  </a:cubicBezTo>
                  <a:cubicBezTo>
                    <a:pt x="7716" y="18848"/>
                    <a:pt x="7680" y="18705"/>
                    <a:pt x="7621" y="18586"/>
                  </a:cubicBezTo>
                  <a:cubicBezTo>
                    <a:pt x="7990" y="18276"/>
                    <a:pt x="8288" y="17967"/>
                    <a:pt x="8561" y="17657"/>
                  </a:cubicBezTo>
                  <a:cubicBezTo>
                    <a:pt x="8692" y="17717"/>
                    <a:pt x="8823" y="17752"/>
                    <a:pt x="8978" y="17752"/>
                  </a:cubicBezTo>
                  <a:cubicBezTo>
                    <a:pt x="9502" y="17752"/>
                    <a:pt x="9931" y="17324"/>
                    <a:pt x="9931" y="16800"/>
                  </a:cubicBezTo>
                  <a:cubicBezTo>
                    <a:pt x="9931" y="16490"/>
                    <a:pt x="9776" y="16205"/>
                    <a:pt x="9538" y="16026"/>
                  </a:cubicBezTo>
                  <a:cubicBezTo>
                    <a:pt x="9740" y="15526"/>
                    <a:pt x="9835" y="15050"/>
                    <a:pt x="9883" y="14621"/>
                  </a:cubicBezTo>
                  <a:cubicBezTo>
                    <a:pt x="10312" y="14573"/>
                    <a:pt x="10669" y="14169"/>
                    <a:pt x="10669" y="13692"/>
                  </a:cubicBezTo>
                  <a:cubicBezTo>
                    <a:pt x="10669" y="13216"/>
                    <a:pt x="10312" y="12823"/>
                    <a:pt x="9859" y="12764"/>
                  </a:cubicBezTo>
                  <a:cubicBezTo>
                    <a:pt x="9812" y="12323"/>
                    <a:pt x="9704" y="11835"/>
                    <a:pt x="9502" y="11311"/>
                  </a:cubicBezTo>
                  <a:cubicBezTo>
                    <a:pt x="9740" y="11133"/>
                    <a:pt x="9895" y="10859"/>
                    <a:pt x="9895" y="10537"/>
                  </a:cubicBezTo>
                  <a:cubicBezTo>
                    <a:pt x="9895" y="10013"/>
                    <a:pt x="9466" y="9585"/>
                    <a:pt x="8942" y="9585"/>
                  </a:cubicBezTo>
                  <a:cubicBezTo>
                    <a:pt x="8788" y="9585"/>
                    <a:pt x="8633" y="9632"/>
                    <a:pt x="8514" y="9692"/>
                  </a:cubicBezTo>
                  <a:cubicBezTo>
                    <a:pt x="8216" y="9347"/>
                    <a:pt x="7859" y="8989"/>
                    <a:pt x="7430" y="8632"/>
                  </a:cubicBezTo>
                  <a:cubicBezTo>
                    <a:pt x="7490" y="8513"/>
                    <a:pt x="7514" y="8382"/>
                    <a:pt x="7514" y="8227"/>
                  </a:cubicBezTo>
                  <a:cubicBezTo>
                    <a:pt x="7514" y="7715"/>
                    <a:pt x="7085" y="7287"/>
                    <a:pt x="6561" y="7287"/>
                  </a:cubicBezTo>
                  <a:cubicBezTo>
                    <a:pt x="6299" y="7287"/>
                    <a:pt x="6061" y="7394"/>
                    <a:pt x="5883" y="7585"/>
                  </a:cubicBezTo>
                  <a:cubicBezTo>
                    <a:pt x="5597" y="7418"/>
                    <a:pt x="5311" y="7251"/>
                    <a:pt x="5002" y="7096"/>
                  </a:cubicBezTo>
                  <a:cubicBezTo>
                    <a:pt x="4882" y="7037"/>
                    <a:pt x="4775" y="6989"/>
                    <a:pt x="4680" y="6918"/>
                  </a:cubicBezTo>
                  <a:cubicBezTo>
                    <a:pt x="4716" y="6799"/>
                    <a:pt x="4751" y="6680"/>
                    <a:pt x="4751" y="6549"/>
                  </a:cubicBezTo>
                  <a:cubicBezTo>
                    <a:pt x="4751" y="6025"/>
                    <a:pt x="4323" y="5596"/>
                    <a:pt x="3799" y="5596"/>
                  </a:cubicBezTo>
                  <a:cubicBezTo>
                    <a:pt x="3549" y="5596"/>
                    <a:pt x="3323" y="5703"/>
                    <a:pt x="3156" y="5846"/>
                  </a:cubicBezTo>
                  <a:cubicBezTo>
                    <a:pt x="2811" y="5537"/>
                    <a:pt x="2513" y="5215"/>
                    <a:pt x="2275" y="4906"/>
                  </a:cubicBezTo>
                  <a:cubicBezTo>
                    <a:pt x="2477" y="4715"/>
                    <a:pt x="2596" y="4489"/>
                    <a:pt x="2596" y="4203"/>
                  </a:cubicBezTo>
                  <a:cubicBezTo>
                    <a:pt x="2596" y="3679"/>
                    <a:pt x="2156" y="3251"/>
                    <a:pt x="1644" y="3251"/>
                  </a:cubicBezTo>
                  <a:cubicBezTo>
                    <a:pt x="1561" y="3251"/>
                    <a:pt x="1501" y="3263"/>
                    <a:pt x="1430" y="3274"/>
                  </a:cubicBezTo>
                  <a:cubicBezTo>
                    <a:pt x="1251" y="2763"/>
                    <a:pt x="1180" y="2274"/>
                    <a:pt x="1168" y="1893"/>
                  </a:cubicBezTo>
                  <a:cubicBezTo>
                    <a:pt x="1608" y="1822"/>
                    <a:pt x="1965" y="1429"/>
                    <a:pt x="1965" y="953"/>
                  </a:cubicBezTo>
                  <a:cubicBezTo>
                    <a:pt x="1965" y="441"/>
                    <a:pt x="1537" y="0"/>
                    <a:pt x="1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6"/>
            <p:cNvSpPr/>
            <p:nvPr/>
          </p:nvSpPr>
          <p:spPr>
            <a:xfrm>
              <a:off x="3631400" y="2991575"/>
              <a:ext cx="266725" cy="685825"/>
            </a:xfrm>
            <a:custGeom>
              <a:avLst/>
              <a:gdLst/>
              <a:ahLst/>
              <a:cxnLst/>
              <a:rect l="l" t="t" r="r" b="b"/>
              <a:pathLst>
                <a:path w="10669" h="27433" extrusionOk="0">
                  <a:moveTo>
                    <a:pt x="9656" y="0"/>
                  </a:moveTo>
                  <a:cubicBezTo>
                    <a:pt x="9132" y="0"/>
                    <a:pt x="8704" y="441"/>
                    <a:pt x="8704" y="953"/>
                  </a:cubicBezTo>
                  <a:cubicBezTo>
                    <a:pt x="8704" y="1429"/>
                    <a:pt x="9061" y="1822"/>
                    <a:pt x="9513" y="1893"/>
                  </a:cubicBezTo>
                  <a:cubicBezTo>
                    <a:pt x="9490" y="2274"/>
                    <a:pt x="9418" y="2763"/>
                    <a:pt x="9240" y="3274"/>
                  </a:cubicBezTo>
                  <a:cubicBezTo>
                    <a:pt x="9168" y="3263"/>
                    <a:pt x="9109" y="3251"/>
                    <a:pt x="9037" y="3251"/>
                  </a:cubicBezTo>
                  <a:cubicBezTo>
                    <a:pt x="8513" y="3251"/>
                    <a:pt x="8085" y="3679"/>
                    <a:pt x="8085" y="4203"/>
                  </a:cubicBezTo>
                  <a:cubicBezTo>
                    <a:pt x="8085" y="4489"/>
                    <a:pt x="8204" y="4715"/>
                    <a:pt x="8394" y="4906"/>
                  </a:cubicBezTo>
                  <a:cubicBezTo>
                    <a:pt x="8156" y="5215"/>
                    <a:pt x="7858" y="5537"/>
                    <a:pt x="7513" y="5846"/>
                  </a:cubicBezTo>
                  <a:cubicBezTo>
                    <a:pt x="7346" y="5703"/>
                    <a:pt x="7132" y="5596"/>
                    <a:pt x="6870" y="5596"/>
                  </a:cubicBezTo>
                  <a:cubicBezTo>
                    <a:pt x="6358" y="5596"/>
                    <a:pt x="5918" y="6025"/>
                    <a:pt x="5918" y="6549"/>
                  </a:cubicBezTo>
                  <a:cubicBezTo>
                    <a:pt x="5918" y="6680"/>
                    <a:pt x="5953" y="6799"/>
                    <a:pt x="6001" y="6918"/>
                  </a:cubicBezTo>
                  <a:cubicBezTo>
                    <a:pt x="5894" y="6989"/>
                    <a:pt x="5787" y="7037"/>
                    <a:pt x="5668" y="7096"/>
                  </a:cubicBezTo>
                  <a:cubicBezTo>
                    <a:pt x="5358" y="7251"/>
                    <a:pt x="5072" y="7418"/>
                    <a:pt x="4787" y="7585"/>
                  </a:cubicBezTo>
                  <a:cubicBezTo>
                    <a:pt x="4608" y="7394"/>
                    <a:pt x="4370" y="7287"/>
                    <a:pt x="4108" y="7287"/>
                  </a:cubicBezTo>
                  <a:cubicBezTo>
                    <a:pt x="3584" y="7287"/>
                    <a:pt x="3155" y="7715"/>
                    <a:pt x="3155" y="8227"/>
                  </a:cubicBezTo>
                  <a:cubicBezTo>
                    <a:pt x="3155" y="8382"/>
                    <a:pt x="3179" y="8513"/>
                    <a:pt x="3239" y="8632"/>
                  </a:cubicBezTo>
                  <a:cubicBezTo>
                    <a:pt x="2810" y="8989"/>
                    <a:pt x="2453" y="9347"/>
                    <a:pt x="2155" y="9692"/>
                  </a:cubicBezTo>
                  <a:cubicBezTo>
                    <a:pt x="2036" y="9632"/>
                    <a:pt x="1893" y="9585"/>
                    <a:pt x="1727" y="9585"/>
                  </a:cubicBezTo>
                  <a:cubicBezTo>
                    <a:pt x="1203" y="9585"/>
                    <a:pt x="774" y="10013"/>
                    <a:pt x="774" y="10537"/>
                  </a:cubicBezTo>
                  <a:cubicBezTo>
                    <a:pt x="774" y="10859"/>
                    <a:pt x="941" y="11133"/>
                    <a:pt x="1179" y="11311"/>
                  </a:cubicBezTo>
                  <a:cubicBezTo>
                    <a:pt x="965" y="11835"/>
                    <a:pt x="869" y="12323"/>
                    <a:pt x="822" y="12764"/>
                  </a:cubicBezTo>
                  <a:cubicBezTo>
                    <a:pt x="357" y="12823"/>
                    <a:pt x="0" y="13216"/>
                    <a:pt x="0" y="13692"/>
                  </a:cubicBezTo>
                  <a:cubicBezTo>
                    <a:pt x="0" y="14169"/>
                    <a:pt x="357" y="14573"/>
                    <a:pt x="786" y="14621"/>
                  </a:cubicBezTo>
                  <a:cubicBezTo>
                    <a:pt x="834" y="15050"/>
                    <a:pt x="941" y="15526"/>
                    <a:pt x="1131" y="16026"/>
                  </a:cubicBezTo>
                  <a:cubicBezTo>
                    <a:pt x="893" y="16205"/>
                    <a:pt x="738" y="16490"/>
                    <a:pt x="738" y="16800"/>
                  </a:cubicBezTo>
                  <a:cubicBezTo>
                    <a:pt x="738" y="17324"/>
                    <a:pt x="1179" y="17752"/>
                    <a:pt x="1691" y="17752"/>
                  </a:cubicBezTo>
                  <a:cubicBezTo>
                    <a:pt x="1846" y="17752"/>
                    <a:pt x="1977" y="17717"/>
                    <a:pt x="2108" y="17657"/>
                  </a:cubicBezTo>
                  <a:cubicBezTo>
                    <a:pt x="2382" y="17967"/>
                    <a:pt x="2679" y="18276"/>
                    <a:pt x="3048" y="18586"/>
                  </a:cubicBezTo>
                  <a:cubicBezTo>
                    <a:pt x="2989" y="18705"/>
                    <a:pt x="2965" y="18848"/>
                    <a:pt x="2965" y="18991"/>
                  </a:cubicBezTo>
                  <a:cubicBezTo>
                    <a:pt x="2965" y="19515"/>
                    <a:pt x="3394" y="19943"/>
                    <a:pt x="3917" y="19943"/>
                  </a:cubicBezTo>
                  <a:cubicBezTo>
                    <a:pt x="4179" y="19943"/>
                    <a:pt x="4406" y="19836"/>
                    <a:pt x="4584" y="19681"/>
                  </a:cubicBezTo>
                  <a:cubicBezTo>
                    <a:pt x="4906" y="19884"/>
                    <a:pt x="5263" y="20074"/>
                    <a:pt x="5656" y="20277"/>
                  </a:cubicBezTo>
                  <a:lnTo>
                    <a:pt x="5918" y="20408"/>
                  </a:lnTo>
                  <a:cubicBezTo>
                    <a:pt x="5894" y="20515"/>
                    <a:pt x="5858" y="20634"/>
                    <a:pt x="5858" y="20753"/>
                  </a:cubicBezTo>
                  <a:cubicBezTo>
                    <a:pt x="5858" y="21265"/>
                    <a:pt x="6299" y="21705"/>
                    <a:pt x="6811" y="21705"/>
                  </a:cubicBezTo>
                  <a:cubicBezTo>
                    <a:pt x="7073" y="21705"/>
                    <a:pt x="7287" y="21610"/>
                    <a:pt x="7454" y="21467"/>
                  </a:cubicBezTo>
                  <a:cubicBezTo>
                    <a:pt x="7823" y="21777"/>
                    <a:pt x="8120" y="22122"/>
                    <a:pt x="8382" y="22443"/>
                  </a:cubicBezTo>
                  <a:cubicBezTo>
                    <a:pt x="8204" y="22622"/>
                    <a:pt x="8097" y="22860"/>
                    <a:pt x="8097" y="23134"/>
                  </a:cubicBezTo>
                  <a:cubicBezTo>
                    <a:pt x="8097" y="23646"/>
                    <a:pt x="8525" y="24087"/>
                    <a:pt x="9049" y="24087"/>
                  </a:cubicBezTo>
                  <a:cubicBezTo>
                    <a:pt x="9109" y="24087"/>
                    <a:pt x="9180" y="24087"/>
                    <a:pt x="9240" y="24063"/>
                  </a:cubicBezTo>
                  <a:cubicBezTo>
                    <a:pt x="9430" y="24634"/>
                    <a:pt x="9513" y="25134"/>
                    <a:pt x="9537" y="25539"/>
                  </a:cubicBezTo>
                  <a:cubicBezTo>
                    <a:pt x="9097" y="25634"/>
                    <a:pt x="8763" y="26015"/>
                    <a:pt x="8763" y="26480"/>
                  </a:cubicBezTo>
                  <a:cubicBezTo>
                    <a:pt x="8763" y="27004"/>
                    <a:pt x="9192" y="27432"/>
                    <a:pt x="9716" y="27432"/>
                  </a:cubicBezTo>
                  <a:cubicBezTo>
                    <a:pt x="10240" y="27432"/>
                    <a:pt x="10668" y="27004"/>
                    <a:pt x="10668" y="26480"/>
                  </a:cubicBezTo>
                  <a:cubicBezTo>
                    <a:pt x="10668" y="26003"/>
                    <a:pt x="10299" y="25599"/>
                    <a:pt x="9835" y="25539"/>
                  </a:cubicBezTo>
                  <a:cubicBezTo>
                    <a:pt x="9811" y="25110"/>
                    <a:pt x="9728" y="24575"/>
                    <a:pt x="9525" y="23979"/>
                  </a:cubicBezTo>
                  <a:cubicBezTo>
                    <a:pt x="9811" y="23813"/>
                    <a:pt x="10002" y="23503"/>
                    <a:pt x="10002" y="23146"/>
                  </a:cubicBezTo>
                  <a:cubicBezTo>
                    <a:pt x="10002" y="22622"/>
                    <a:pt x="9573" y="22193"/>
                    <a:pt x="9049" y="22193"/>
                  </a:cubicBezTo>
                  <a:cubicBezTo>
                    <a:pt x="8894" y="22193"/>
                    <a:pt x="8751" y="22241"/>
                    <a:pt x="8632" y="22301"/>
                  </a:cubicBezTo>
                  <a:cubicBezTo>
                    <a:pt x="8358" y="21943"/>
                    <a:pt x="8037" y="21586"/>
                    <a:pt x="7644" y="21241"/>
                  </a:cubicBezTo>
                  <a:cubicBezTo>
                    <a:pt x="7727" y="21110"/>
                    <a:pt x="7763" y="20943"/>
                    <a:pt x="7763" y="20777"/>
                  </a:cubicBezTo>
                  <a:cubicBezTo>
                    <a:pt x="7763" y="20253"/>
                    <a:pt x="7335" y="19824"/>
                    <a:pt x="6811" y="19824"/>
                  </a:cubicBezTo>
                  <a:cubicBezTo>
                    <a:pt x="6513" y="19824"/>
                    <a:pt x="6263" y="19955"/>
                    <a:pt x="6084" y="20169"/>
                  </a:cubicBezTo>
                  <a:cubicBezTo>
                    <a:pt x="6001" y="20122"/>
                    <a:pt x="5894" y="20062"/>
                    <a:pt x="5799" y="20015"/>
                  </a:cubicBezTo>
                  <a:cubicBezTo>
                    <a:pt x="5430" y="19824"/>
                    <a:pt x="5084" y="19646"/>
                    <a:pt x="4775" y="19455"/>
                  </a:cubicBezTo>
                  <a:cubicBezTo>
                    <a:pt x="4846" y="19336"/>
                    <a:pt x="4882" y="19181"/>
                    <a:pt x="4882" y="19038"/>
                  </a:cubicBezTo>
                  <a:cubicBezTo>
                    <a:pt x="4882" y="18514"/>
                    <a:pt x="4453" y="18086"/>
                    <a:pt x="3929" y="18086"/>
                  </a:cubicBezTo>
                  <a:cubicBezTo>
                    <a:pt x="3679" y="18086"/>
                    <a:pt x="3441" y="18193"/>
                    <a:pt x="3263" y="18372"/>
                  </a:cubicBezTo>
                  <a:cubicBezTo>
                    <a:pt x="2917" y="18086"/>
                    <a:pt x="2632" y="17788"/>
                    <a:pt x="2393" y="17502"/>
                  </a:cubicBezTo>
                  <a:cubicBezTo>
                    <a:pt x="2560" y="17336"/>
                    <a:pt x="2667" y="17098"/>
                    <a:pt x="2667" y="16848"/>
                  </a:cubicBezTo>
                  <a:cubicBezTo>
                    <a:pt x="2667" y="16324"/>
                    <a:pt x="2227" y="15895"/>
                    <a:pt x="1715" y="15895"/>
                  </a:cubicBezTo>
                  <a:cubicBezTo>
                    <a:pt x="1620" y="15895"/>
                    <a:pt x="1536" y="15907"/>
                    <a:pt x="1441" y="15943"/>
                  </a:cubicBezTo>
                  <a:cubicBezTo>
                    <a:pt x="1262" y="15478"/>
                    <a:pt x="1179" y="15050"/>
                    <a:pt x="1131" y="14657"/>
                  </a:cubicBezTo>
                  <a:cubicBezTo>
                    <a:pt x="1572" y="14573"/>
                    <a:pt x="1905" y="14181"/>
                    <a:pt x="1905" y="13728"/>
                  </a:cubicBezTo>
                  <a:cubicBezTo>
                    <a:pt x="1905" y="13264"/>
                    <a:pt x="1560" y="12871"/>
                    <a:pt x="1131" y="12788"/>
                  </a:cubicBezTo>
                  <a:cubicBezTo>
                    <a:pt x="1179" y="12383"/>
                    <a:pt x="1274" y="11942"/>
                    <a:pt x="1453" y="11478"/>
                  </a:cubicBezTo>
                  <a:cubicBezTo>
                    <a:pt x="1536" y="11490"/>
                    <a:pt x="1620" y="11502"/>
                    <a:pt x="1715" y="11502"/>
                  </a:cubicBezTo>
                  <a:cubicBezTo>
                    <a:pt x="2227" y="11502"/>
                    <a:pt x="2667" y="11073"/>
                    <a:pt x="2667" y="10561"/>
                  </a:cubicBezTo>
                  <a:cubicBezTo>
                    <a:pt x="2667" y="10299"/>
                    <a:pt x="2572" y="10061"/>
                    <a:pt x="2405" y="9906"/>
                  </a:cubicBezTo>
                  <a:cubicBezTo>
                    <a:pt x="2691" y="9573"/>
                    <a:pt x="3024" y="9251"/>
                    <a:pt x="3417" y="8918"/>
                  </a:cubicBezTo>
                  <a:cubicBezTo>
                    <a:pt x="3596" y="9097"/>
                    <a:pt x="3834" y="9204"/>
                    <a:pt x="4108" y="9204"/>
                  </a:cubicBezTo>
                  <a:cubicBezTo>
                    <a:pt x="4632" y="9204"/>
                    <a:pt x="5060" y="8775"/>
                    <a:pt x="5060" y="8251"/>
                  </a:cubicBezTo>
                  <a:cubicBezTo>
                    <a:pt x="5060" y="8096"/>
                    <a:pt x="5025" y="7966"/>
                    <a:pt x="4965" y="7846"/>
                  </a:cubicBezTo>
                  <a:cubicBezTo>
                    <a:pt x="5239" y="7692"/>
                    <a:pt x="5525" y="7537"/>
                    <a:pt x="5822" y="7382"/>
                  </a:cubicBezTo>
                  <a:cubicBezTo>
                    <a:pt x="5941" y="7323"/>
                    <a:pt x="6061" y="7251"/>
                    <a:pt x="6180" y="7192"/>
                  </a:cubicBezTo>
                  <a:cubicBezTo>
                    <a:pt x="6358" y="7382"/>
                    <a:pt x="6596" y="7501"/>
                    <a:pt x="6870" y="7501"/>
                  </a:cubicBezTo>
                  <a:cubicBezTo>
                    <a:pt x="7394" y="7501"/>
                    <a:pt x="7823" y="7073"/>
                    <a:pt x="7823" y="6549"/>
                  </a:cubicBezTo>
                  <a:cubicBezTo>
                    <a:pt x="7823" y="6394"/>
                    <a:pt x="7787" y="6239"/>
                    <a:pt x="7704" y="6108"/>
                  </a:cubicBezTo>
                  <a:cubicBezTo>
                    <a:pt x="8085" y="5763"/>
                    <a:pt x="8394" y="5418"/>
                    <a:pt x="8644" y="5060"/>
                  </a:cubicBezTo>
                  <a:cubicBezTo>
                    <a:pt x="8763" y="5120"/>
                    <a:pt x="8894" y="5156"/>
                    <a:pt x="9037" y="5156"/>
                  </a:cubicBezTo>
                  <a:cubicBezTo>
                    <a:pt x="9549" y="5156"/>
                    <a:pt x="9990" y="4727"/>
                    <a:pt x="9990" y="4203"/>
                  </a:cubicBezTo>
                  <a:cubicBezTo>
                    <a:pt x="9990" y="3858"/>
                    <a:pt x="9787" y="3548"/>
                    <a:pt x="9513" y="3382"/>
                  </a:cubicBezTo>
                  <a:cubicBezTo>
                    <a:pt x="9704" y="2822"/>
                    <a:pt x="9775" y="2310"/>
                    <a:pt x="9811" y="1893"/>
                  </a:cubicBezTo>
                  <a:cubicBezTo>
                    <a:pt x="10263" y="1822"/>
                    <a:pt x="10609" y="1429"/>
                    <a:pt x="10609" y="953"/>
                  </a:cubicBezTo>
                  <a:cubicBezTo>
                    <a:pt x="10609" y="441"/>
                    <a:pt x="10180" y="0"/>
                    <a:pt x="9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6"/>
            <p:cNvSpPr/>
            <p:nvPr/>
          </p:nvSpPr>
          <p:spPr>
            <a:xfrm>
              <a:off x="3766825" y="3012100"/>
              <a:ext cx="77125" cy="3900"/>
            </a:xfrm>
            <a:custGeom>
              <a:avLst/>
              <a:gdLst/>
              <a:ahLst/>
              <a:cxnLst/>
              <a:rect l="l" t="t" r="r" b="b"/>
              <a:pathLst>
                <a:path w="3085" h="156" extrusionOk="0">
                  <a:moveTo>
                    <a:pt x="72" y="1"/>
                  </a:moveTo>
                  <a:cubicBezTo>
                    <a:pt x="36" y="1"/>
                    <a:pt x="1" y="37"/>
                    <a:pt x="1" y="72"/>
                  </a:cubicBezTo>
                  <a:cubicBezTo>
                    <a:pt x="1" y="108"/>
                    <a:pt x="36" y="156"/>
                    <a:pt x="72" y="156"/>
                  </a:cubicBezTo>
                  <a:lnTo>
                    <a:pt x="3013" y="156"/>
                  </a:lnTo>
                  <a:cubicBezTo>
                    <a:pt x="3049" y="156"/>
                    <a:pt x="3084" y="120"/>
                    <a:pt x="3084" y="72"/>
                  </a:cubicBezTo>
                  <a:cubicBezTo>
                    <a:pt x="3084" y="37"/>
                    <a:pt x="3049" y="1"/>
                    <a:pt x="3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6"/>
            <p:cNvSpPr/>
            <p:nvPr/>
          </p:nvSpPr>
          <p:spPr>
            <a:xfrm>
              <a:off x="3766825" y="3463050"/>
              <a:ext cx="77125" cy="3900"/>
            </a:xfrm>
            <a:custGeom>
              <a:avLst/>
              <a:gdLst/>
              <a:ahLst/>
              <a:cxnLst/>
              <a:rect l="l" t="t" r="r" b="b"/>
              <a:pathLst>
                <a:path w="3085" h="156" extrusionOk="0">
                  <a:moveTo>
                    <a:pt x="72" y="1"/>
                  </a:moveTo>
                  <a:cubicBezTo>
                    <a:pt x="36" y="1"/>
                    <a:pt x="1" y="36"/>
                    <a:pt x="1" y="72"/>
                  </a:cubicBezTo>
                  <a:cubicBezTo>
                    <a:pt x="1" y="120"/>
                    <a:pt x="36" y="156"/>
                    <a:pt x="72" y="156"/>
                  </a:cubicBezTo>
                  <a:lnTo>
                    <a:pt x="3013" y="156"/>
                  </a:lnTo>
                  <a:cubicBezTo>
                    <a:pt x="3049" y="156"/>
                    <a:pt x="3084" y="120"/>
                    <a:pt x="3084" y="72"/>
                  </a:cubicBezTo>
                  <a:cubicBezTo>
                    <a:pt x="3084" y="36"/>
                    <a:pt x="3049" y="1"/>
                    <a:pt x="3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6"/>
            <p:cNvSpPr/>
            <p:nvPr/>
          </p:nvSpPr>
          <p:spPr>
            <a:xfrm>
              <a:off x="3707000" y="3410375"/>
              <a:ext cx="191125" cy="3600"/>
            </a:xfrm>
            <a:custGeom>
              <a:avLst/>
              <a:gdLst/>
              <a:ahLst/>
              <a:cxnLst/>
              <a:rect l="l" t="t" r="r" b="b"/>
              <a:pathLst>
                <a:path w="7645" h="144" extrusionOk="0">
                  <a:moveTo>
                    <a:pt x="72" y="0"/>
                  </a:moveTo>
                  <a:cubicBezTo>
                    <a:pt x="24" y="0"/>
                    <a:pt x="0" y="24"/>
                    <a:pt x="0" y="72"/>
                  </a:cubicBezTo>
                  <a:cubicBezTo>
                    <a:pt x="0" y="119"/>
                    <a:pt x="24" y="143"/>
                    <a:pt x="72" y="143"/>
                  </a:cubicBezTo>
                  <a:lnTo>
                    <a:pt x="7573" y="143"/>
                  </a:lnTo>
                  <a:cubicBezTo>
                    <a:pt x="7620" y="143"/>
                    <a:pt x="7644" y="119"/>
                    <a:pt x="7644" y="72"/>
                  </a:cubicBezTo>
                  <a:cubicBezTo>
                    <a:pt x="7644" y="24"/>
                    <a:pt x="7620" y="0"/>
                    <a:pt x="75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6"/>
            <p:cNvSpPr/>
            <p:nvPr/>
          </p:nvSpPr>
          <p:spPr>
            <a:xfrm>
              <a:off x="3707000" y="3259150"/>
              <a:ext cx="191125" cy="3900"/>
            </a:xfrm>
            <a:custGeom>
              <a:avLst/>
              <a:gdLst/>
              <a:ahLst/>
              <a:cxnLst/>
              <a:rect l="l" t="t" r="r" b="b"/>
              <a:pathLst>
                <a:path w="7645" h="156" extrusionOk="0">
                  <a:moveTo>
                    <a:pt x="72" y="1"/>
                  </a:moveTo>
                  <a:cubicBezTo>
                    <a:pt x="24" y="1"/>
                    <a:pt x="0" y="37"/>
                    <a:pt x="0" y="72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7573" y="156"/>
                  </a:lnTo>
                  <a:cubicBezTo>
                    <a:pt x="7620" y="156"/>
                    <a:pt x="7644" y="120"/>
                    <a:pt x="7644" y="72"/>
                  </a:cubicBezTo>
                  <a:cubicBezTo>
                    <a:pt x="7644" y="37"/>
                    <a:pt x="7620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6"/>
            <p:cNvSpPr/>
            <p:nvPr/>
          </p:nvSpPr>
          <p:spPr>
            <a:xfrm>
              <a:off x="3699550" y="3332375"/>
              <a:ext cx="211975" cy="3900"/>
            </a:xfrm>
            <a:custGeom>
              <a:avLst/>
              <a:gdLst/>
              <a:ahLst/>
              <a:cxnLst/>
              <a:rect l="l" t="t" r="r" b="b"/>
              <a:pathLst>
                <a:path w="8479" h="156" extrusionOk="0">
                  <a:moveTo>
                    <a:pt x="72" y="1"/>
                  </a:moveTo>
                  <a:cubicBezTo>
                    <a:pt x="25" y="1"/>
                    <a:pt x="1" y="37"/>
                    <a:pt x="1" y="84"/>
                  </a:cubicBezTo>
                  <a:cubicBezTo>
                    <a:pt x="1" y="120"/>
                    <a:pt x="25" y="156"/>
                    <a:pt x="72" y="156"/>
                  </a:cubicBezTo>
                  <a:lnTo>
                    <a:pt x="8407" y="156"/>
                  </a:lnTo>
                  <a:cubicBezTo>
                    <a:pt x="8454" y="156"/>
                    <a:pt x="8478" y="120"/>
                    <a:pt x="8478" y="84"/>
                  </a:cubicBezTo>
                  <a:cubicBezTo>
                    <a:pt x="8478" y="37"/>
                    <a:pt x="8454" y="1"/>
                    <a:pt x="84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6"/>
            <p:cNvSpPr/>
            <p:nvPr/>
          </p:nvSpPr>
          <p:spPr>
            <a:xfrm>
              <a:off x="3778725" y="3093675"/>
              <a:ext cx="52425" cy="3575"/>
            </a:xfrm>
            <a:custGeom>
              <a:avLst/>
              <a:gdLst/>
              <a:ahLst/>
              <a:cxnLst/>
              <a:rect l="l" t="t" r="r" b="b"/>
              <a:pathLst>
                <a:path w="2097" h="143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cubicBezTo>
                    <a:pt x="1" y="119"/>
                    <a:pt x="37" y="143"/>
                    <a:pt x="72" y="143"/>
                  </a:cubicBezTo>
                  <a:lnTo>
                    <a:pt x="2025" y="143"/>
                  </a:lnTo>
                  <a:cubicBezTo>
                    <a:pt x="2073" y="143"/>
                    <a:pt x="2096" y="119"/>
                    <a:pt x="2096" y="72"/>
                  </a:cubicBezTo>
                  <a:cubicBezTo>
                    <a:pt x="2096" y="24"/>
                    <a:pt x="2073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6"/>
            <p:cNvSpPr/>
            <p:nvPr/>
          </p:nvSpPr>
          <p:spPr>
            <a:xfrm>
              <a:off x="3766825" y="3657725"/>
              <a:ext cx="77125" cy="3600"/>
            </a:xfrm>
            <a:custGeom>
              <a:avLst/>
              <a:gdLst/>
              <a:ahLst/>
              <a:cxnLst/>
              <a:rect l="l" t="t" r="r" b="b"/>
              <a:pathLst>
                <a:path w="3085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lnTo>
                    <a:pt x="3013" y="143"/>
                  </a:lnTo>
                  <a:cubicBezTo>
                    <a:pt x="3049" y="143"/>
                    <a:pt x="3084" y="119"/>
                    <a:pt x="3084" y="72"/>
                  </a:cubicBezTo>
                  <a:cubicBezTo>
                    <a:pt x="3084" y="24"/>
                    <a:pt x="3049" y="0"/>
                    <a:pt x="3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6"/>
            <p:cNvSpPr/>
            <p:nvPr/>
          </p:nvSpPr>
          <p:spPr>
            <a:xfrm>
              <a:off x="3778725" y="3576175"/>
              <a:ext cx="52425" cy="3875"/>
            </a:xfrm>
            <a:custGeom>
              <a:avLst/>
              <a:gdLst/>
              <a:ahLst/>
              <a:cxnLst/>
              <a:rect l="l" t="t" r="r" b="b"/>
              <a:pathLst>
                <a:path w="2097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2025" y="155"/>
                  </a:lnTo>
                  <a:cubicBezTo>
                    <a:pt x="2073" y="155"/>
                    <a:pt x="2096" y="119"/>
                    <a:pt x="2096" y="72"/>
                  </a:cubicBezTo>
                  <a:cubicBezTo>
                    <a:pt x="2096" y="36"/>
                    <a:pt x="2073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6"/>
            <p:cNvSpPr/>
            <p:nvPr/>
          </p:nvSpPr>
          <p:spPr>
            <a:xfrm>
              <a:off x="3699550" y="3686600"/>
              <a:ext cx="214350" cy="16100"/>
            </a:xfrm>
            <a:custGeom>
              <a:avLst/>
              <a:gdLst/>
              <a:ahLst/>
              <a:cxnLst/>
              <a:rect l="l" t="t" r="r" b="b"/>
              <a:pathLst>
                <a:path w="8574" h="644" extrusionOk="0">
                  <a:moveTo>
                    <a:pt x="1" y="0"/>
                  </a:moveTo>
                  <a:lnTo>
                    <a:pt x="1" y="643"/>
                  </a:lnTo>
                  <a:lnTo>
                    <a:pt x="8573" y="643"/>
                  </a:lnTo>
                  <a:lnTo>
                    <a:pt x="8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6"/>
            <p:cNvSpPr/>
            <p:nvPr/>
          </p:nvSpPr>
          <p:spPr>
            <a:xfrm>
              <a:off x="3637950" y="3702675"/>
              <a:ext cx="337550" cy="16100"/>
            </a:xfrm>
            <a:custGeom>
              <a:avLst/>
              <a:gdLst/>
              <a:ahLst/>
              <a:cxnLst/>
              <a:rect l="l" t="t" r="r" b="b"/>
              <a:pathLst>
                <a:path w="13502" h="644" extrusionOk="0">
                  <a:moveTo>
                    <a:pt x="0" y="0"/>
                  </a:moveTo>
                  <a:lnTo>
                    <a:pt x="0" y="643"/>
                  </a:lnTo>
                  <a:lnTo>
                    <a:pt x="13502" y="643"/>
                  </a:lnTo>
                  <a:lnTo>
                    <a:pt x="135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6"/>
            <p:cNvSpPr/>
            <p:nvPr/>
          </p:nvSpPr>
          <p:spPr>
            <a:xfrm>
              <a:off x="3699550" y="2968650"/>
              <a:ext cx="214350" cy="15800"/>
            </a:xfrm>
            <a:custGeom>
              <a:avLst/>
              <a:gdLst/>
              <a:ahLst/>
              <a:cxnLst/>
              <a:rect l="l" t="t" r="r" b="b"/>
              <a:pathLst>
                <a:path w="8574" h="632" extrusionOk="0">
                  <a:moveTo>
                    <a:pt x="1" y="0"/>
                  </a:moveTo>
                  <a:lnTo>
                    <a:pt x="1" y="632"/>
                  </a:lnTo>
                  <a:lnTo>
                    <a:pt x="8573" y="632"/>
                  </a:lnTo>
                  <a:lnTo>
                    <a:pt x="8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6"/>
            <p:cNvSpPr/>
            <p:nvPr/>
          </p:nvSpPr>
          <p:spPr>
            <a:xfrm>
              <a:off x="3637950" y="2952575"/>
              <a:ext cx="337550" cy="16100"/>
            </a:xfrm>
            <a:custGeom>
              <a:avLst/>
              <a:gdLst/>
              <a:ahLst/>
              <a:cxnLst/>
              <a:rect l="l" t="t" r="r" b="b"/>
              <a:pathLst>
                <a:path w="13502" h="644" extrusionOk="0">
                  <a:moveTo>
                    <a:pt x="0" y="1"/>
                  </a:moveTo>
                  <a:lnTo>
                    <a:pt x="0" y="643"/>
                  </a:lnTo>
                  <a:lnTo>
                    <a:pt x="13502" y="643"/>
                  </a:lnTo>
                  <a:lnTo>
                    <a:pt x="135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0" name="Google Shape;1400;p46"/>
          <p:cNvSpPr/>
          <p:nvPr/>
        </p:nvSpPr>
        <p:spPr>
          <a:xfrm>
            <a:off x="3908995" y="4344378"/>
            <a:ext cx="628870" cy="126729"/>
          </a:xfrm>
          <a:custGeom>
            <a:avLst/>
            <a:gdLst/>
            <a:ahLst/>
            <a:cxnLst/>
            <a:rect l="l" t="t" r="r" b="b"/>
            <a:pathLst>
              <a:path w="18182" h="3664" extrusionOk="0">
                <a:moveTo>
                  <a:pt x="5986" y="1"/>
                </a:moveTo>
                <a:cubicBezTo>
                  <a:pt x="5760" y="1"/>
                  <a:pt x="5535" y="15"/>
                  <a:pt x="5310" y="44"/>
                </a:cubicBezTo>
                <a:cubicBezTo>
                  <a:pt x="3239" y="318"/>
                  <a:pt x="1346" y="1711"/>
                  <a:pt x="0" y="3664"/>
                </a:cubicBezTo>
                <a:lnTo>
                  <a:pt x="18181" y="3664"/>
                </a:lnTo>
                <a:cubicBezTo>
                  <a:pt x="17514" y="2878"/>
                  <a:pt x="16621" y="2366"/>
                  <a:pt x="15716" y="2247"/>
                </a:cubicBezTo>
                <a:cubicBezTo>
                  <a:pt x="15503" y="2214"/>
                  <a:pt x="15288" y="2198"/>
                  <a:pt x="15073" y="2198"/>
                </a:cubicBezTo>
                <a:cubicBezTo>
                  <a:pt x="13796" y="2198"/>
                  <a:pt x="12503" y="2752"/>
                  <a:pt x="11454" y="3628"/>
                </a:cubicBezTo>
                <a:cubicBezTo>
                  <a:pt x="10354" y="1331"/>
                  <a:pt x="8160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1" name="Google Shape;1401;p46"/>
          <p:cNvGrpSpPr/>
          <p:nvPr/>
        </p:nvGrpSpPr>
        <p:grpSpPr>
          <a:xfrm rot="-485885" flipH="1">
            <a:off x="7661486" y="2330027"/>
            <a:ext cx="1473476" cy="1924971"/>
            <a:chOff x="2336951" y="1892344"/>
            <a:chExt cx="1573660" cy="2056070"/>
          </a:xfrm>
        </p:grpSpPr>
        <p:sp>
          <p:nvSpPr>
            <p:cNvPr id="1402" name="Google Shape;1402;p46"/>
            <p:cNvSpPr/>
            <p:nvPr/>
          </p:nvSpPr>
          <p:spPr>
            <a:xfrm>
              <a:off x="3587754" y="1892344"/>
              <a:ext cx="322857" cy="298532"/>
            </a:xfrm>
            <a:custGeom>
              <a:avLst/>
              <a:gdLst/>
              <a:ahLst/>
              <a:cxnLst/>
              <a:rect l="l" t="t" r="r" b="b"/>
              <a:pathLst>
                <a:path w="5787" h="5351" extrusionOk="0">
                  <a:moveTo>
                    <a:pt x="949" y="1"/>
                  </a:moveTo>
                  <a:cubicBezTo>
                    <a:pt x="721" y="1"/>
                    <a:pt x="494" y="93"/>
                    <a:pt x="322" y="278"/>
                  </a:cubicBezTo>
                  <a:cubicBezTo>
                    <a:pt x="0" y="635"/>
                    <a:pt x="12" y="1171"/>
                    <a:pt x="369" y="1504"/>
                  </a:cubicBezTo>
                  <a:lnTo>
                    <a:pt x="4239" y="5124"/>
                  </a:lnTo>
                  <a:cubicBezTo>
                    <a:pt x="4402" y="5276"/>
                    <a:pt x="4611" y="5350"/>
                    <a:pt x="4821" y="5350"/>
                  </a:cubicBezTo>
                  <a:cubicBezTo>
                    <a:pt x="5055" y="5350"/>
                    <a:pt x="5290" y="5258"/>
                    <a:pt x="5465" y="5076"/>
                  </a:cubicBezTo>
                  <a:cubicBezTo>
                    <a:pt x="5787" y="4719"/>
                    <a:pt x="5775" y="4183"/>
                    <a:pt x="5418" y="3850"/>
                  </a:cubicBezTo>
                  <a:lnTo>
                    <a:pt x="1548" y="242"/>
                  </a:lnTo>
                  <a:cubicBezTo>
                    <a:pt x="1376" y="81"/>
                    <a:pt x="1162" y="1"/>
                    <a:pt x="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6"/>
            <p:cNvSpPr/>
            <p:nvPr/>
          </p:nvSpPr>
          <p:spPr>
            <a:xfrm>
              <a:off x="2795988" y="2002808"/>
              <a:ext cx="999087" cy="1048908"/>
            </a:xfrm>
            <a:custGeom>
              <a:avLst/>
              <a:gdLst/>
              <a:ahLst/>
              <a:cxnLst/>
              <a:rect l="l" t="t" r="r" b="b"/>
              <a:pathLst>
                <a:path w="17908" h="18801" extrusionOk="0">
                  <a:moveTo>
                    <a:pt x="15073" y="0"/>
                  </a:moveTo>
                  <a:lnTo>
                    <a:pt x="0" y="16157"/>
                  </a:lnTo>
                  <a:lnTo>
                    <a:pt x="2846" y="18800"/>
                  </a:lnTo>
                  <a:lnTo>
                    <a:pt x="17907" y="2655"/>
                  </a:lnTo>
                  <a:lnTo>
                    <a:pt x="150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6"/>
            <p:cNvSpPr/>
            <p:nvPr/>
          </p:nvSpPr>
          <p:spPr>
            <a:xfrm>
              <a:off x="2728873" y="2882275"/>
              <a:ext cx="249158" cy="237889"/>
            </a:xfrm>
            <a:custGeom>
              <a:avLst/>
              <a:gdLst/>
              <a:ahLst/>
              <a:cxnLst/>
              <a:rect l="l" t="t" r="r" b="b"/>
              <a:pathLst>
                <a:path w="4466" h="4264" extrusionOk="0">
                  <a:moveTo>
                    <a:pt x="757" y="0"/>
                  </a:moveTo>
                  <a:cubicBezTo>
                    <a:pt x="727" y="0"/>
                    <a:pt x="697" y="12"/>
                    <a:pt x="679" y="36"/>
                  </a:cubicBezTo>
                  <a:lnTo>
                    <a:pt x="48" y="714"/>
                  </a:lnTo>
                  <a:cubicBezTo>
                    <a:pt x="1" y="750"/>
                    <a:pt x="1" y="834"/>
                    <a:pt x="48" y="869"/>
                  </a:cubicBezTo>
                  <a:lnTo>
                    <a:pt x="3632" y="4227"/>
                  </a:lnTo>
                  <a:cubicBezTo>
                    <a:pt x="3653" y="4253"/>
                    <a:pt x="3679" y="4263"/>
                    <a:pt x="3705" y="4263"/>
                  </a:cubicBezTo>
                  <a:cubicBezTo>
                    <a:pt x="3738" y="4263"/>
                    <a:pt x="3772" y="4247"/>
                    <a:pt x="3799" y="4227"/>
                  </a:cubicBezTo>
                  <a:lnTo>
                    <a:pt x="4430" y="3548"/>
                  </a:lnTo>
                  <a:cubicBezTo>
                    <a:pt x="4465" y="3512"/>
                    <a:pt x="4465" y="3429"/>
                    <a:pt x="4430" y="3393"/>
                  </a:cubicBezTo>
                  <a:lnTo>
                    <a:pt x="834" y="36"/>
                  </a:lnTo>
                  <a:cubicBezTo>
                    <a:pt x="816" y="12"/>
                    <a:pt x="786" y="0"/>
                    <a:pt x="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6"/>
            <p:cNvSpPr/>
            <p:nvPr/>
          </p:nvSpPr>
          <p:spPr>
            <a:xfrm>
              <a:off x="2701648" y="2981915"/>
              <a:ext cx="176073" cy="174846"/>
            </a:xfrm>
            <a:custGeom>
              <a:avLst/>
              <a:gdLst/>
              <a:ahLst/>
              <a:cxnLst/>
              <a:rect l="l" t="t" r="r" b="b"/>
              <a:pathLst>
                <a:path w="3156" h="3134" extrusionOk="0">
                  <a:moveTo>
                    <a:pt x="1489" y="0"/>
                  </a:moveTo>
                  <a:lnTo>
                    <a:pt x="48" y="1548"/>
                  </a:lnTo>
                  <a:cubicBezTo>
                    <a:pt x="0" y="1619"/>
                    <a:pt x="0" y="1703"/>
                    <a:pt x="60" y="1762"/>
                  </a:cubicBezTo>
                  <a:lnTo>
                    <a:pt x="1489" y="3108"/>
                  </a:lnTo>
                  <a:cubicBezTo>
                    <a:pt x="1522" y="3124"/>
                    <a:pt x="1560" y="3133"/>
                    <a:pt x="1598" y="3133"/>
                  </a:cubicBezTo>
                  <a:cubicBezTo>
                    <a:pt x="1641" y="3133"/>
                    <a:pt x="1683" y="3121"/>
                    <a:pt x="1715" y="3096"/>
                  </a:cubicBezTo>
                  <a:lnTo>
                    <a:pt x="3156" y="1548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6"/>
            <p:cNvSpPr/>
            <p:nvPr/>
          </p:nvSpPr>
          <p:spPr>
            <a:xfrm>
              <a:off x="2857078" y="2064902"/>
              <a:ext cx="870882" cy="897550"/>
            </a:xfrm>
            <a:custGeom>
              <a:avLst/>
              <a:gdLst/>
              <a:ahLst/>
              <a:cxnLst/>
              <a:rect l="l" t="t" r="r" b="b"/>
              <a:pathLst>
                <a:path w="15610" h="16088" extrusionOk="0">
                  <a:moveTo>
                    <a:pt x="11388" y="0"/>
                  </a:moveTo>
                  <a:cubicBezTo>
                    <a:pt x="11340" y="0"/>
                    <a:pt x="11291" y="21"/>
                    <a:pt x="11252" y="66"/>
                  </a:cubicBezTo>
                  <a:lnTo>
                    <a:pt x="60" y="12056"/>
                  </a:lnTo>
                  <a:cubicBezTo>
                    <a:pt x="1" y="12127"/>
                    <a:pt x="1" y="12234"/>
                    <a:pt x="72" y="12306"/>
                  </a:cubicBezTo>
                  <a:lnTo>
                    <a:pt x="4084" y="16044"/>
                  </a:lnTo>
                  <a:cubicBezTo>
                    <a:pt x="4124" y="16073"/>
                    <a:pt x="4167" y="16087"/>
                    <a:pt x="4209" y="16087"/>
                  </a:cubicBezTo>
                  <a:cubicBezTo>
                    <a:pt x="4256" y="16087"/>
                    <a:pt x="4303" y="16070"/>
                    <a:pt x="4346" y="16032"/>
                  </a:cubicBezTo>
                  <a:lnTo>
                    <a:pt x="15538" y="4031"/>
                  </a:lnTo>
                  <a:cubicBezTo>
                    <a:pt x="15610" y="3959"/>
                    <a:pt x="15610" y="3840"/>
                    <a:pt x="15526" y="3781"/>
                  </a:cubicBezTo>
                  <a:lnTo>
                    <a:pt x="11502" y="42"/>
                  </a:lnTo>
                  <a:cubicBezTo>
                    <a:pt x="11469" y="15"/>
                    <a:pt x="11429" y="0"/>
                    <a:pt x="11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6"/>
            <p:cNvSpPr/>
            <p:nvPr/>
          </p:nvSpPr>
          <p:spPr>
            <a:xfrm>
              <a:off x="2336951" y="3796276"/>
              <a:ext cx="1128632" cy="152139"/>
            </a:xfrm>
            <a:custGeom>
              <a:avLst/>
              <a:gdLst/>
              <a:ahLst/>
              <a:cxnLst/>
              <a:rect l="l" t="t" r="r" b="b"/>
              <a:pathLst>
                <a:path w="20230" h="2727" extrusionOk="0">
                  <a:moveTo>
                    <a:pt x="489" y="0"/>
                  </a:moveTo>
                  <a:cubicBezTo>
                    <a:pt x="227" y="0"/>
                    <a:pt x="1" y="226"/>
                    <a:pt x="1" y="488"/>
                  </a:cubicBezTo>
                  <a:lnTo>
                    <a:pt x="1" y="2727"/>
                  </a:lnTo>
                  <a:lnTo>
                    <a:pt x="20230" y="2727"/>
                  </a:lnTo>
                  <a:lnTo>
                    <a:pt x="20230" y="488"/>
                  </a:lnTo>
                  <a:cubicBezTo>
                    <a:pt x="20230" y="226"/>
                    <a:pt x="20003" y="0"/>
                    <a:pt x="19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6"/>
            <p:cNvSpPr/>
            <p:nvPr/>
          </p:nvSpPr>
          <p:spPr>
            <a:xfrm>
              <a:off x="2551518" y="2517578"/>
              <a:ext cx="1039591" cy="1079481"/>
            </a:xfrm>
            <a:custGeom>
              <a:avLst/>
              <a:gdLst/>
              <a:ahLst/>
              <a:cxnLst/>
              <a:rect l="l" t="t" r="r" b="b"/>
              <a:pathLst>
                <a:path w="18634" h="19349" extrusionOk="0">
                  <a:moveTo>
                    <a:pt x="16515" y="1"/>
                  </a:moveTo>
                  <a:lnTo>
                    <a:pt x="16515" y="9371"/>
                  </a:lnTo>
                  <a:cubicBezTo>
                    <a:pt x="16515" y="13990"/>
                    <a:pt x="12788" y="17705"/>
                    <a:pt x="8180" y="17705"/>
                  </a:cubicBezTo>
                  <a:lnTo>
                    <a:pt x="7109" y="17705"/>
                  </a:lnTo>
                  <a:cubicBezTo>
                    <a:pt x="4811" y="17705"/>
                    <a:pt x="2680" y="16967"/>
                    <a:pt x="953" y="15705"/>
                  </a:cubicBezTo>
                  <a:lnTo>
                    <a:pt x="548" y="16241"/>
                  </a:lnTo>
                  <a:lnTo>
                    <a:pt x="1" y="16979"/>
                  </a:lnTo>
                  <a:cubicBezTo>
                    <a:pt x="2001" y="18467"/>
                    <a:pt x="4501" y="19348"/>
                    <a:pt x="7180" y="19348"/>
                  </a:cubicBezTo>
                  <a:lnTo>
                    <a:pt x="8942" y="19348"/>
                  </a:lnTo>
                  <a:cubicBezTo>
                    <a:pt x="14300" y="19348"/>
                    <a:pt x="18634" y="15002"/>
                    <a:pt x="18634" y="9657"/>
                  </a:cubicBezTo>
                  <a:lnTo>
                    <a:pt x="186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6"/>
            <p:cNvSpPr/>
            <p:nvPr/>
          </p:nvSpPr>
          <p:spPr>
            <a:xfrm>
              <a:off x="2339629" y="3230290"/>
              <a:ext cx="336191" cy="282688"/>
            </a:xfrm>
            <a:custGeom>
              <a:avLst/>
              <a:gdLst/>
              <a:ahLst/>
              <a:cxnLst/>
              <a:rect l="l" t="t" r="r" b="b"/>
              <a:pathLst>
                <a:path w="6026" h="5067" extrusionOk="0">
                  <a:moveTo>
                    <a:pt x="1239" y="1"/>
                  </a:moveTo>
                  <a:lnTo>
                    <a:pt x="72" y="1715"/>
                  </a:lnTo>
                  <a:cubicBezTo>
                    <a:pt x="1" y="1823"/>
                    <a:pt x="36" y="1954"/>
                    <a:pt x="132" y="2025"/>
                  </a:cubicBezTo>
                  <a:lnTo>
                    <a:pt x="4561" y="5025"/>
                  </a:lnTo>
                  <a:cubicBezTo>
                    <a:pt x="4597" y="5053"/>
                    <a:pt x="4641" y="5066"/>
                    <a:pt x="4685" y="5066"/>
                  </a:cubicBezTo>
                  <a:cubicBezTo>
                    <a:pt x="4755" y="5066"/>
                    <a:pt x="4826" y="5032"/>
                    <a:pt x="4870" y="4966"/>
                  </a:cubicBezTo>
                  <a:lnTo>
                    <a:pt x="6025" y="3251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6"/>
            <p:cNvSpPr/>
            <p:nvPr/>
          </p:nvSpPr>
          <p:spPr>
            <a:xfrm>
              <a:off x="2339629" y="3080551"/>
              <a:ext cx="477004" cy="374239"/>
            </a:xfrm>
            <a:custGeom>
              <a:avLst/>
              <a:gdLst/>
              <a:ahLst/>
              <a:cxnLst/>
              <a:rect l="l" t="t" r="r" b="b"/>
              <a:pathLst>
                <a:path w="8550" h="6708" extrusionOk="0">
                  <a:moveTo>
                    <a:pt x="1295" y="1"/>
                  </a:moveTo>
                  <a:cubicBezTo>
                    <a:pt x="1221" y="1"/>
                    <a:pt x="1147" y="35"/>
                    <a:pt x="1096" y="101"/>
                  </a:cubicBezTo>
                  <a:lnTo>
                    <a:pt x="72" y="1601"/>
                  </a:lnTo>
                  <a:cubicBezTo>
                    <a:pt x="1" y="1709"/>
                    <a:pt x="24" y="1863"/>
                    <a:pt x="132" y="1935"/>
                  </a:cubicBezTo>
                  <a:lnTo>
                    <a:pt x="7109" y="6662"/>
                  </a:lnTo>
                  <a:cubicBezTo>
                    <a:pt x="7149" y="6693"/>
                    <a:pt x="7197" y="6708"/>
                    <a:pt x="7244" y="6708"/>
                  </a:cubicBezTo>
                  <a:cubicBezTo>
                    <a:pt x="7321" y="6708"/>
                    <a:pt x="7398" y="6669"/>
                    <a:pt x="7442" y="6602"/>
                  </a:cubicBezTo>
                  <a:lnTo>
                    <a:pt x="8466" y="5102"/>
                  </a:lnTo>
                  <a:cubicBezTo>
                    <a:pt x="8549" y="4995"/>
                    <a:pt x="8514" y="4852"/>
                    <a:pt x="8406" y="4780"/>
                  </a:cubicBezTo>
                  <a:lnTo>
                    <a:pt x="1429" y="42"/>
                  </a:lnTo>
                  <a:cubicBezTo>
                    <a:pt x="1388" y="14"/>
                    <a:pt x="134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6"/>
            <p:cNvSpPr/>
            <p:nvPr/>
          </p:nvSpPr>
          <p:spPr>
            <a:xfrm>
              <a:off x="3359240" y="2343571"/>
              <a:ext cx="344782" cy="346121"/>
            </a:xfrm>
            <a:custGeom>
              <a:avLst/>
              <a:gdLst/>
              <a:ahLst/>
              <a:cxnLst/>
              <a:rect l="l" t="t" r="r" b="b"/>
              <a:pathLst>
                <a:path w="6180" h="6204" extrusionOk="0">
                  <a:moveTo>
                    <a:pt x="3096" y="0"/>
                  </a:moveTo>
                  <a:cubicBezTo>
                    <a:pt x="1382" y="0"/>
                    <a:pt x="1" y="1393"/>
                    <a:pt x="1" y="3096"/>
                  </a:cubicBezTo>
                  <a:cubicBezTo>
                    <a:pt x="1" y="4060"/>
                    <a:pt x="429" y="4917"/>
                    <a:pt x="1120" y="5477"/>
                  </a:cubicBezTo>
                  <a:cubicBezTo>
                    <a:pt x="1644" y="5929"/>
                    <a:pt x="2334" y="6203"/>
                    <a:pt x="3084" y="6203"/>
                  </a:cubicBezTo>
                  <a:cubicBezTo>
                    <a:pt x="4799" y="6203"/>
                    <a:pt x="6180" y="4810"/>
                    <a:pt x="6180" y="3108"/>
                  </a:cubicBezTo>
                  <a:cubicBezTo>
                    <a:pt x="6180" y="2239"/>
                    <a:pt x="5835" y="1465"/>
                    <a:pt x="5263" y="893"/>
                  </a:cubicBezTo>
                  <a:cubicBezTo>
                    <a:pt x="4716" y="345"/>
                    <a:pt x="3942" y="0"/>
                    <a:pt x="3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6"/>
            <p:cNvSpPr/>
            <p:nvPr/>
          </p:nvSpPr>
          <p:spPr>
            <a:xfrm>
              <a:off x="3438963" y="2424577"/>
              <a:ext cx="184721" cy="184051"/>
            </a:xfrm>
            <a:custGeom>
              <a:avLst/>
              <a:gdLst/>
              <a:ahLst/>
              <a:cxnLst/>
              <a:rect l="l" t="t" r="r" b="b"/>
              <a:pathLst>
                <a:path w="3311" h="3299" extrusionOk="0">
                  <a:moveTo>
                    <a:pt x="1655" y="1"/>
                  </a:moveTo>
                  <a:cubicBezTo>
                    <a:pt x="739" y="1"/>
                    <a:pt x="0" y="739"/>
                    <a:pt x="0" y="1644"/>
                  </a:cubicBezTo>
                  <a:cubicBezTo>
                    <a:pt x="0" y="2561"/>
                    <a:pt x="739" y="3299"/>
                    <a:pt x="1655" y="3299"/>
                  </a:cubicBezTo>
                  <a:cubicBezTo>
                    <a:pt x="2560" y="3299"/>
                    <a:pt x="3310" y="2561"/>
                    <a:pt x="3310" y="1644"/>
                  </a:cubicBezTo>
                  <a:cubicBezTo>
                    <a:pt x="3310" y="739"/>
                    <a:pt x="2560" y="1"/>
                    <a:pt x="16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6"/>
            <p:cNvSpPr/>
            <p:nvPr/>
          </p:nvSpPr>
          <p:spPr>
            <a:xfrm>
              <a:off x="2901598" y="3424271"/>
              <a:ext cx="225894" cy="444423"/>
            </a:xfrm>
            <a:custGeom>
              <a:avLst/>
              <a:gdLst/>
              <a:ahLst/>
              <a:cxnLst/>
              <a:rect l="l" t="t" r="r" b="b"/>
              <a:pathLst>
                <a:path w="4049" h="7966" extrusionOk="0">
                  <a:moveTo>
                    <a:pt x="2082" y="0"/>
                  </a:moveTo>
                  <a:cubicBezTo>
                    <a:pt x="2074" y="0"/>
                    <a:pt x="2067" y="1"/>
                    <a:pt x="2060" y="1"/>
                  </a:cubicBezTo>
                  <a:lnTo>
                    <a:pt x="1977" y="1"/>
                  </a:lnTo>
                  <a:cubicBezTo>
                    <a:pt x="893" y="1"/>
                    <a:pt x="0" y="882"/>
                    <a:pt x="0" y="1977"/>
                  </a:cubicBezTo>
                  <a:lnTo>
                    <a:pt x="0" y="7966"/>
                  </a:lnTo>
                  <a:lnTo>
                    <a:pt x="4048" y="7966"/>
                  </a:lnTo>
                  <a:lnTo>
                    <a:pt x="4048" y="1977"/>
                  </a:lnTo>
                  <a:cubicBezTo>
                    <a:pt x="4048" y="889"/>
                    <a:pt x="3167" y="0"/>
                    <a:pt x="20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6"/>
            <p:cNvSpPr/>
            <p:nvPr/>
          </p:nvSpPr>
          <p:spPr>
            <a:xfrm>
              <a:off x="2962688" y="3493338"/>
              <a:ext cx="104327" cy="104383"/>
            </a:xfrm>
            <a:custGeom>
              <a:avLst/>
              <a:gdLst/>
              <a:ahLst/>
              <a:cxnLst/>
              <a:rect l="l" t="t" r="r" b="b"/>
              <a:pathLst>
                <a:path w="1870" h="1871" extrusionOk="0">
                  <a:moveTo>
                    <a:pt x="929" y="1"/>
                  </a:moveTo>
                  <a:cubicBezTo>
                    <a:pt x="417" y="1"/>
                    <a:pt x="1" y="418"/>
                    <a:pt x="1" y="930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453" y="1870"/>
                    <a:pt x="1870" y="1453"/>
                    <a:pt x="1870" y="930"/>
                  </a:cubicBezTo>
                  <a:cubicBezTo>
                    <a:pt x="1870" y="418"/>
                    <a:pt x="1453" y="1"/>
                    <a:pt x="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" name="Google Shape;1415;p46"/>
          <p:cNvGrpSpPr/>
          <p:nvPr/>
        </p:nvGrpSpPr>
        <p:grpSpPr>
          <a:xfrm>
            <a:off x="8333714" y="2076512"/>
            <a:ext cx="354724" cy="354724"/>
            <a:chOff x="292035" y="246950"/>
            <a:chExt cx="461700" cy="461700"/>
          </a:xfrm>
        </p:grpSpPr>
        <p:sp>
          <p:nvSpPr>
            <p:cNvPr id="1416" name="Google Shape;1416;p46"/>
            <p:cNvSpPr/>
            <p:nvPr/>
          </p:nvSpPr>
          <p:spPr>
            <a:xfrm>
              <a:off x="487635" y="246950"/>
              <a:ext cx="70500" cy="461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6"/>
            <p:cNvSpPr/>
            <p:nvPr/>
          </p:nvSpPr>
          <p:spPr>
            <a:xfrm rot="2710324">
              <a:off x="487565" y="247102"/>
              <a:ext cx="70640" cy="4615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6"/>
            <p:cNvSpPr/>
            <p:nvPr/>
          </p:nvSpPr>
          <p:spPr>
            <a:xfrm rot="5400000">
              <a:off x="487485" y="247000"/>
              <a:ext cx="70800" cy="461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6"/>
            <p:cNvSpPr/>
            <p:nvPr/>
          </p:nvSpPr>
          <p:spPr>
            <a:xfrm rot="8110324">
              <a:off x="487565" y="247102"/>
              <a:ext cx="70640" cy="4615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" name="Google Shape;1420;p46"/>
          <p:cNvGrpSpPr/>
          <p:nvPr/>
        </p:nvGrpSpPr>
        <p:grpSpPr>
          <a:xfrm>
            <a:off x="811418" y="933330"/>
            <a:ext cx="1476421" cy="195029"/>
            <a:chOff x="213125" y="197550"/>
            <a:chExt cx="1737375" cy="229500"/>
          </a:xfrm>
        </p:grpSpPr>
        <p:cxnSp>
          <p:nvCxnSpPr>
            <p:cNvPr id="1421" name="Google Shape;1421;p46"/>
            <p:cNvCxnSpPr/>
            <p:nvPr/>
          </p:nvCxnSpPr>
          <p:spPr>
            <a:xfrm flipH="1">
              <a:off x="21312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2" name="Google Shape;1422;p46"/>
            <p:cNvCxnSpPr/>
            <p:nvPr/>
          </p:nvCxnSpPr>
          <p:spPr>
            <a:xfrm flipH="1">
              <a:off x="35901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3" name="Google Shape;1423;p46"/>
            <p:cNvCxnSpPr/>
            <p:nvPr/>
          </p:nvCxnSpPr>
          <p:spPr>
            <a:xfrm flipH="1">
              <a:off x="504902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4" name="Google Shape;1424;p46"/>
            <p:cNvCxnSpPr/>
            <p:nvPr/>
          </p:nvCxnSpPr>
          <p:spPr>
            <a:xfrm flipH="1">
              <a:off x="65079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5" name="Google Shape;1425;p46"/>
            <p:cNvCxnSpPr/>
            <p:nvPr/>
          </p:nvCxnSpPr>
          <p:spPr>
            <a:xfrm flipH="1">
              <a:off x="79668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6" name="Google Shape;1426;p46"/>
            <p:cNvCxnSpPr/>
            <p:nvPr/>
          </p:nvCxnSpPr>
          <p:spPr>
            <a:xfrm flipH="1">
              <a:off x="942568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7" name="Google Shape;1427;p46"/>
            <p:cNvCxnSpPr/>
            <p:nvPr/>
          </p:nvCxnSpPr>
          <p:spPr>
            <a:xfrm flipH="1">
              <a:off x="1088457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8" name="Google Shape;1428;p46"/>
            <p:cNvCxnSpPr/>
            <p:nvPr/>
          </p:nvCxnSpPr>
          <p:spPr>
            <a:xfrm flipH="1">
              <a:off x="1234345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9" name="Google Shape;1429;p46"/>
            <p:cNvCxnSpPr/>
            <p:nvPr/>
          </p:nvCxnSpPr>
          <p:spPr>
            <a:xfrm flipH="1">
              <a:off x="1380234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0" name="Google Shape;1430;p46"/>
            <p:cNvCxnSpPr/>
            <p:nvPr/>
          </p:nvCxnSpPr>
          <p:spPr>
            <a:xfrm flipH="1">
              <a:off x="1526123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1" name="Google Shape;1431;p46"/>
            <p:cNvCxnSpPr/>
            <p:nvPr/>
          </p:nvCxnSpPr>
          <p:spPr>
            <a:xfrm flipH="1">
              <a:off x="1672011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2" name="Google Shape;1432;p46"/>
            <p:cNvCxnSpPr/>
            <p:nvPr/>
          </p:nvCxnSpPr>
          <p:spPr>
            <a:xfrm flipH="1">
              <a:off x="1817900" y="197550"/>
              <a:ext cx="132600" cy="229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366A5DD-84D9-1EAD-BC79-2654A1AC4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3713" y="3325208"/>
            <a:ext cx="3316284" cy="1616340"/>
          </a:xfrm>
          <a:prstGeom prst="rect">
            <a:avLst/>
          </a:prstGeom>
        </p:spPr>
      </p:pic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5ED3B3D-7962-8C3F-DC0B-96D0B9925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2701" y="152646"/>
            <a:ext cx="6066651" cy="295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666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09;p11">
            <a:extLst>
              <a:ext uri="{FF2B5EF4-FFF2-40B4-BE49-F238E27FC236}">
                <a16:creationId xmlns:a16="http://schemas.microsoft.com/office/drawing/2014/main" id="{ED03666B-5FF2-2E94-C0F4-5F55D9837AE9}"/>
              </a:ext>
            </a:extLst>
          </p:cNvPr>
          <p:cNvSpPr/>
          <p:nvPr/>
        </p:nvSpPr>
        <p:spPr>
          <a:xfrm>
            <a:off x="2509040" y="629056"/>
            <a:ext cx="3548049" cy="1358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5400" cap="flat" cmpd="sng">
            <a:solidFill>
              <a:srgbClr val="A75E7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Validation </a:t>
            </a:r>
            <a:r>
              <a:rPr lang="en-US" sz="4400" dirty="0">
                <a:solidFill>
                  <a:schemeClr val="bg2"/>
                </a:solidFill>
              </a:rPr>
              <a:t>FASTQ</a:t>
            </a:r>
            <a:endParaRPr sz="4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FASTQ file format example. | Download Scientific Diagram">
            <a:extLst>
              <a:ext uri="{FF2B5EF4-FFF2-40B4-BE49-F238E27FC236}">
                <a16:creationId xmlns:a16="http://schemas.microsoft.com/office/drawing/2014/main" id="{F720F094-AC1E-9CDF-84F0-20144C855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64" y="3071124"/>
            <a:ext cx="4903992" cy="180946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880;p10">
            <a:extLst>
              <a:ext uri="{FF2B5EF4-FFF2-40B4-BE49-F238E27FC236}">
                <a16:creationId xmlns:a16="http://schemas.microsoft.com/office/drawing/2014/main" id="{5ABDA27E-5B6D-4E62-E352-785FBA92900C}"/>
              </a:ext>
            </a:extLst>
          </p:cNvPr>
          <p:cNvSpPr/>
          <p:nvPr/>
        </p:nvSpPr>
        <p:spPr>
          <a:xfrm>
            <a:off x="914400" y="2072376"/>
            <a:ext cx="7075714" cy="620024"/>
          </a:xfrm>
          <a:prstGeom prst="roundRect">
            <a:avLst>
              <a:gd name="adj" fmla="val 1000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/>
                </a:solidFill>
              </a:rPr>
              <a:t>Do you think Validation Of FASTQ File Important or not?</a:t>
            </a:r>
            <a:endParaRPr sz="2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440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9A7BB63-677C-B795-502E-7A70DCF42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341122"/>
            <a:ext cx="5222056" cy="2594043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776880A-0BFD-755B-905D-47B8ACE95684}"/>
              </a:ext>
            </a:extLst>
          </p:cNvPr>
          <p:cNvSpPr/>
          <p:nvPr/>
        </p:nvSpPr>
        <p:spPr>
          <a:xfrm>
            <a:off x="2665379" y="155642"/>
            <a:ext cx="3690025" cy="6485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2"/>
                </a:solidFill>
              </a:rPr>
              <a:t>Why We need to Validate FASTQ?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E14B34-EEC2-0335-9203-0A7E042C8C3D}"/>
              </a:ext>
            </a:extLst>
          </p:cNvPr>
          <p:cNvSpPr txBox="1"/>
          <p:nvPr/>
        </p:nvSpPr>
        <p:spPr>
          <a:xfrm>
            <a:off x="460443" y="1342417"/>
            <a:ext cx="627758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1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to improve the data reusability and build error-proof data analysis processes</a:t>
            </a:r>
            <a:r>
              <a:rPr lang="en-US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. FASTQ validators detect reads, base calls and quality score mismatches, invalid encoding, etc.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06722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"/>
          <p:cNvSpPr/>
          <p:nvPr/>
        </p:nvSpPr>
        <p:spPr>
          <a:xfrm>
            <a:off x="205778" y="2728441"/>
            <a:ext cx="4099034" cy="209366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 enable users to run a variety of quality control tests on raw sequence data produced in FASTQ format by high throughput sequencing platforms like Illumina According to the output result user </a:t>
            </a:r>
            <a:r>
              <a:rPr lang="en-US" sz="1500" dirty="0">
                <a:solidFill>
                  <a:schemeClr val="bg2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will be able to identify the quality of sequence data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43" name="Google Shape;743;p6"/>
          <p:cNvSpPr/>
          <p:nvPr/>
        </p:nvSpPr>
        <p:spPr>
          <a:xfrm>
            <a:off x="1868472" y="1698081"/>
            <a:ext cx="712601" cy="977462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A75E7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6"/>
          <p:cNvSpPr/>
          <p:nvPr/>
        </p:nvSpPr>
        <p:spPr>
          <a:xfrm>
            <a:off x="4572000" y="2735816"/>
            <a:ext cx="4144655" cy="2152925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 if </a:t>
            </a:r>
            <a:r>
              <a:rPr lang="en-US" sz="1800" b="1" dirty="0">
                <a:solidFill>
                  <a:schemeClr val="bg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sequence data in FASTQ </a:t>
            </a:r>
            <a:r>
              <a:rPr lang="en-US" sz="1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 to use or non.</a:t>
            </a:r>
            <a:endParaRPr lang="en-US" sz="1800" b="1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48" name="Google Shape;748;p6"/>
          <p:cNvSpPr/>
          <p:nvPr/>
        </p:nvSpPr>
        <p:spPr>
          <a:xfrm>
            <a:off x="6271098" y="1656792"/>
            <a:ext cx="712601" cy="977462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A75E7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BCF6367-4E7F-C903-4575-7A920DBDFAFB}"/>
              </a:ext>
            </a:extLst>
          </p:cNvPr>
          <p:cNvSpPr/>
          <p:nvPr/>
        </p:nvSpPr>
        <p:spPr>
          <a:xfrm>
            <a:off x="2581073" y="155642"/>
            <a:ext cx="3754413" cy="686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How to validate FASTQ File?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C15D92-9062-A4CD-CCED-8393F71CE04D}"/>
              </a:ext>
            </a:extLst>
          </p:cNvPr>
          <p:cNvSpPr txBox="1"/>
          <p:nvPr/>
        </p:nvSpPr>
        <p:spPr>
          <a:xfrm>
            <a:off x="5585299" y="1306642"/>
            <a:ext cx="2138463" cy="311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u="sng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Validate of FASTQ file</a:t>
            </a:r>
            <a:endParaRPr lang="en-US" sz="12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9F9625-9D44-6490-7349-671E67B37EFF}"/>
              </a:ext>
            </a:extLst>
          </p:cNvPr>
          <p:cNvSpPr txBox="1"/>
          <p:nvPr/>
        </p:nvSpPr>
        <p:spPr>
          <a:xfrm>
            <a:off x="1356758" y="1333687"/>
            <a:ext cx="1619654" cy="311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u="sng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Validate FASTQC</a:t>
            </a:r>
            <a:endParaRPr lang="en-US" sz="12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6937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776880A-0BFD-755B-905D-47B8ACE95684}"/>
              </a:ext>
            </a:extLst>
          </p:cNvPr>
          <p:cNvSpPr/>
          <p:nvPr/>
        </p:nvSpPr>
        <p:spPr>
          <a:xfrm>
            <a:off x="2618130" y="129701"/>
            <a:ext cx="3673813" cy="622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     </a:t>
            </a:r>
            <a:r>
              <a:rPr lang="en-US" sz="2800" b="1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Validate FASTQC  </a:t>
            </a:r>
            <a:endParaRPr lang="en-US" sz="1800" b="1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2C2E6B-0147-8BCF-AA96-32173122C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17" y="1028832"/>
            <a:ext cx="3987100" cy="29843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E3359A8C-E09B-9CCB-D609-80C64DD75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0671" y="1219966"/>
            <a:ext cx="4566104" cy="24635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62BB5CE-D0E8-39AF-0E70-87C0A4542A43}"/>
              </a:ext>
            </a:extLst>
          </p:cNvPr>
          <p:cNvSpPr txBox="1"/>
          <p:nvPr/>
        </p:nvSpPr>
        <p:spPr>
          <a:xfrm>
            <a:off x="4110317" y="3876606"/>
            <a:ext cx="521526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</a:rPr>
              <a:t>Distribution of HTS read lengths,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</a:rPr>
              <a:t>Nucleotide residue content per HTS read position,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</a:rPr>
              <a:t>Distribution of the number of sequencing error(s)</a:t>
            </a:r>
          </a:p>
        </p:txBody>
      </p:sp>
    </p:spTree>
    <p:extLst>
      <p:ext uri="{BB962C8B-B14F-4D97-AF65-F5344CB8AC3E}">
        <p14:creationId xmlns:p14="http://schemas.microsoft.com/office/powerpoint/2010/main" val="362242665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4"/>
          <p:cNvSpPr txBox="1">
            <a:spLocks noGrp="1"/>
          </p:cNvSpPr>
          <p:nvPr>
            <p:ph type="subTitle" idx="1"/>
          </p:nvPr>
        </p:nvSpPr>
        <p:spPr>
          <a:xfrm>
            <a:off x="1322280" y="2225984"/>
            <a:ext cx="23868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634" name="Google Shape;634;p34"/>
          <p:cNvSpPr txBox="1">
            <a:spLocks noGrp="1"/>
          </p:cNvSpPr>
          <p:nvPr>
            <p:ph type="title" idx="15"/>
          </p:nvPr>
        </p:nvSpPr>
        <p:spPr>
          <a:xfrm>
            <a:off x="720300" y="452325"/>
            <a:ext cx="717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35" name="Google Shape;635;p34"/>
          <p:cNvSpPr txBox="1">
            <a:spLocks noGrp="1"/>
          </p:cNvSpPr>
          <p:nvPr>
            <p:ph type="title"/>
          </p:nvPr>
        </p:nvSpPr>
        <p:spPr>
          <a:xfrm>
            <a:off x="1528020" y="1241349"/>
            <a:ext cx="924989" cy="7299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37" name="Google Shape;637;p34"/>
          <p:cNvSpPr txBox="1">
            <a:spLocks noGrp="1"/>
          </p:cNvSpPr>
          <p:nvPr>
            <p:ph type="title" idx="3"/>
          </p:nvPr>
        </p:nvSpPr>
        <p:spPr>
          <a:xfrm>
            <a:off x="6160017" y="1330176"/>
            <a:ext cx="855234" cy="7299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41" name="Google Shape;641;p34"/>
          <p:cNvSpPr txBox="1">
            <a:spLocks noGrp="1"/>
          </p:cNvSpPr>
          <p:nvPr>
            <p:ph type="title" idx="4"/>
          </p:nvPr>
        </p:nvSpPr>
        <p:spPr>
          <a:xfrm>
            <a:off x="1528021" y="3001370"/>
            <a:ext cx="855234" cy="7578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42" name="Google Shape;642;p34"/>
          <p:cNvSpPr txBox="1">
            <a:spLocks noGrp="1"/>
          </p:cNvSpPr>
          <p:nvPr>
            <p:ph type="title" idx="5"/>
          </p:nvPr>
        </p:nvSpPr>
        <p:spPr>
          <a:xfrm>
            <a:off x="6160017" y="3039823"/>
            <a:ext cx="855234" cy="7578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43" name="Google Shape;643;p34"/>
          <p:cNvSpPr txBox="1">
            <a:spLocks noGrp="1"/>
          </p:cNvSpPr>
          <p:nvPr>
            <p:ph type="subTitle" idx="6"/>
          </p:nvPr>
        </p:nvSpPr>
        <p:spPr>
          <a:xfrm>
            <a:off x="5821851" y="2225984"/>
            <a:ext cx="23868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Methods</a:t>
            </a:r>
            <a:endParaRPr dirty="0"/>
          </a:p>
        </p:txBody>
      </p:sp>
      <p:sp>
        <p:nvSpPr>
          <p:cNvPr id="647" name="Google Shape;647;p34"/>
          <p:cNvSpPr txBox="1">
            <a:spLocks noGrp="1"/>
          </p:cNvSpPr>
          <p:nvPr>
            <p:ph type="subTitle" idx="13"/>
          </p:nvPr>
        </p:nvSpPr>
        <p:spPr>
          <a:xfrm>
            <a:off x="1462705" y="3822551"/>
            <a:ext cx="23868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651" name="Google Shape;651;p34"/>
          <p:cNvSpPr txBox="1">
            <a:spLocks noGrp="1"/>
          </p:cNvSpPr>
          <p:nvPr>
            <p:ph type="subTitle" idx="20"/>
          </p:nvPr>
        </p:nvSpPr>
        <p:spPr>
          <a:xfrm>
            <a:off x="5795863" y="3822551"/>
            <a:ext cx="23868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4431E4-760F-9FB7-F327-CF2B5D39D289}"/>
              </a:ext>
            </a:extLst>
          </p:cNvPr>
          <p:cNvSpPr txBox="1"/>
          <p:nvPr/>
        </p:nvSpPr>
        <p:spPr>
          <a:xfrm>
            <a:off x="8687393" y="4572512"/>
            <a:ext cx="3013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, histogram&#10;&#10;Description automatically generated">
            <a:extLst>
              <a:ext uri="{FF2B5EF4-FFF2-40B4-BE49-F238E27FC236}">
                <a16:creationId xmlns:a16="http://schemas.microsoft.com/office/drawing/2014/main" id="{ECD80BB7-9B8D-C06B-E6E0-9FD823E57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9843"/>
            <a:ext cx="4551582" cy="2866416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DCFB1BF7-6058-523A-E748-D18B6AEA0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174" y="904991"/>
            <a:ext cx="4441826" cy="29312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E8D9A4D-356C-3101-3D8C-05274EFB7C12}"/>
              </a:ext>
            </a:extLst>
          </p:cNvPr>
          <p:cNvSpPr txBox="1"/>
          <p:nvPr/>
        </p:nvSpPr>
        <p:spPr>
          <a:xfrm>
            <a:off x="124839" y="3836259"/>
            <a:ext cx="444716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P</a:t>
            </a:r>
            <a:r>
              <a:rPr lang="en-US" sz="1400" b="1" dirty="0">
                <a:solidFill>
                  <a:schemeClr val="bg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lots the percentage of each of the four nucleotides (T, C, A, G) at each position across all reads in the input sequence file.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953FB7-D11B-9C7E-776C-CB92E176A57E}"/>
              </a:ext>
            </a:extLst>
          </p:cNvPr>
          <p:cNvSpPr txBox="1"/>
          <p:nvPr/>
        </p:nvSpPr>
        <p:spPr>
          <a:xfrm>
            <a:off x="4572000" y="3905071"/>
            <a:ext cx="50875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b="1" dirty="0">
                <a:solidFill>
                  <a:schemeClr val="bg2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A</a:t>
            </a:r>
            <a:r>
              <a:rPr lang="en-US" sz="1400" b="1" dirty="0">
                <a:solidFill>
                  <a:schemeClr val="bg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llows you to see if a subset of your sequences have universally low-quality values</a:t>
            </a:r>
            <a:r>
              <a:rPr lang="en-US" sz="1400" dirty="0">
                <a:solidFill>
                  <a:schemeClr val="bg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</a:t>
            </a:r>
            <a:endParaRPr lang="en-US" sz="1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269B192-51B2-3CD3-8E91-026FD7336B78}"/>
              </a:ext>
            </a:extLst>
          </p:cNvPr>
          <p:cNvSpPr/>
          <p:nvPr/>
        </p:nvSpPr>
        <p:spPr>
          <a:xfrm>
            <a:off x="3069771" y="1581"/>
            <a:ext cx="3469309" cy="7136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     </a:t>
            </a:r>
            <a:r>
              <a:rPr lang="en-US" sz="2400" b="1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Quality Processing </a:t>
            </a:r>
            <a:endParaRPr lang="en-US" sz="1800" b="1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365521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E574E38-F02B-A468-654D-FA1F934E9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F07352B-8C58-A960-4A42-EF90EBFCA75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516" y="453957"/>
            <a:ext cx="6429875" cy="324624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80;p10">
            <a:extLst>
              <a:ext uri="{FF2B5EF4-FFF2-40B4-BE49-F238E27FC236}">
                <a16:creationId xmlns:a16="http://schemas.microsoft.com/office/drawing/2014/main" id="{5BE8CA65-1B9C-4E65-88C4-00BC0C46DAF8}"/>
              </a:ext>
            </a:extLst>
          </p:cNvPr>
          <p:cNvSpPr/>
          <p:nvPr/>
        </p:nvSpPr>
        <p:spPr>
          <a:xfrm>
            <a:off x="207524" y="3702995"/>
            <a:ext cx="7555148" cy="1381328"/>
          </a:xfrm>
          <a:prstGeom prst="roundRect">
            <a:avLst>
              <a:gd name="adj" fmla="val 10000"/>
            </a:avLst>
          </a:prstGeom>
          <a:solidFill>
            <a:srgbClr val="FD90BE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300" b="1" dirty="0"/>
          </a:p>
          <a:p>
            <a:r>
              <a:rPr lang="en-US" sz="1300" b="1" dirty="0"/>
              <a:t>The following details should be included in the result report: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00" dirty="0"/>
              <a:t>Number of readings in the Sequence </a:t>
            </a:r>
            <a:r>
              <a:rPr lang="en-US" sz="1300" dirty="0" err="1"/>
              <a:t>FASTq</a:t>
            </a:r>
            <a:r>
              <a:rPr lang="en-US" sz="1300" dirty="0"/>
              <a:t> file.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00" dirty="0"/>
              <a:t>The minimum, maximum, and typical read length.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00" dirty="0"/>
              <a:t>A list of errors that include the read of sequence included in Header must begin with a '@', Sequence, ‘+’ sign, Quality Score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00" dirty="0"/>
              <a:t>Mention the error's line number</a:t>
            </a:r>
            <a:endParaRPr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32FCCD0-3C23-9BA8-0C9B-0C614E55F04F}"/>
              </a:ext>
            </a:extLst>
          </p:cNvPr>
          <p:cNvSpPr/>
          <p:nvPr/>
        </p:nvSpPr>
        <p:spPr>
          <a:xfrm>
            <a:off x="2726987" y="1"/>
            <a:ext cx="3673813" cy="5058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     Validate FASTQ  </a:t>
            </a:r>
            <a:endParaRPr lang="en-US" sz="1800" b="1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1869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D10B2-8ED7-6A33-CD79-7ED833CBA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8028" y="1473557"/>
            <a:ext cx="6067943" cy="1625243"/>
          </a:xfrm>
        </p:spPr>
        <p:txBody>
          <a:bodyPr/>
          <a:lstStyle/>
          <a:p>
            <a:r>
              <a:rPr lang="en-US" sz="4800" dirty="0"/>
              <a:t>Statistical operations </a:t>
            </a:r>
          </a:p>
        </p:txBody>
      </p:sp>
    </p:spTree>
    <p:extLst>
      <p:ext uri="{BB962C8B-B14F-4D97-AF65-F5344CB8AC3E}">
        <p14:creationId xmlns:p14="http://schemas.microsoft.com/office/powerpoint/2010/main" val="13684537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0CE9837-8A33-B744-96DE-034A53B55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916" y="1388781"/>
            <a:ext cx="3587655" cy="2328676"/>
          </a:xfrm>
          <a:prstGeom prst="rect">
            <a:avLst/>
          </a:prstGeom>
        </p:spPr>
      </p:pic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3F9FE5D-4786-BCE9-433E-93DBC66D0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29" y="1388781"/>
            <a:ext cx="3817961" cy="236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423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1710A8FE-2F6B-E4F8-8C90-395BECC7E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94" y="649242"/>
            <a:ext cx="8336755" cy="371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9248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37"/>
          <p:cNvSpPr/>
          <p:nvPr/>
        </p:nvSpPr>
        <p:spPr>
          <a:xfrm>
            <a:off x="355966" y="239543"/>
            <a:ext cx="8223114" cy="474061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7"/>
          <p:cNvSpPr txBox="1">
            <a:spLocks noGrp="1"/>
          </p:cNvSpPr>
          <p:nvPr>
            <p:ph type="title"/>
          </p:nvPr>
        </p:nvSpPr>
        <p:spPr>
          <a:xfrm>
            <a:off x="1454046" y="321847"/>
            <a:ext cx="5922494" cy="9017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Visualization Of Sequence</a:t>
            </a:r>
            <a:endParaRPr sz="3200" dirty="0"/>
          </a:p>
        </p:txBody>
      </p:sp>
      <p:grpSp>
        <p:nvGrpSpPr>
          <p:cNvPr id="768" name="Google Shape;768;p37"/>
          <p:cNvGrpSpPr/>
          <p:nvPr/>
        </p:nvGrpSpPr>
        <p:grpSpPr>
          <a:xfrm rot="-2125165">
            <a:off x="7581589" y="442128"/>
            <a:ext cx="1816847" cy="909313"/>
            <a:chOff x="2198175" y="2977875"/>
            <a:chExt cx="600700" cy="300650"/>
          </a:xfrm>
        </p:grpSpPr>
        <p:sp>
          <p:nvSpPr>
            <p:cNvPr id="769" name="Google Shape;769;p37"/>
            <p:cNvSpPr/>
            <p:nvPr/>
          </p:nvSpPr>
          <p:spPr>
            <a:xfrm>
              <a:off x="2198175" y="3044550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6"/>
                    <a:pt x="370" y="1667"/>
                    <a:pt x="834" y="1667"/>
                  </a:cubicBezTo>
                  <a:cubicBezTo>
                    <a:pt x="1239" y="1667"/>
                    <a:pt x="1584" y="1370"/>
                    <a:pt x="1656" y="989"/>
                  </a:cubicBezTo>
                  <a:cubicBezTo>
                    <a:pt x="2001" y="1013"/>
                    <a:pt x="2441" y="1084"/>
                    <a:pt x="2930" y="1251"/>
                  </a:cubicBezTo>
                  <a:cubicBezTo>
                    <a:pt x="2918" y="1310"/>
                    <a:pt x="2918" y="1370"/>
                    <a:pt x="2918" y="1406"/>
                  </a:cubicBezTo>
                  <a:cubicBezTo>
                    <a:pt x="2918" y="1870"/>
                    <a:pt x="3287" y="2239"/>
                    <a:pt x="3751" y="2239"/>
                  </a:cubicBezTo>
                  <a:cubicBezTo>
                    <a:pt x="3989" y="2239"/>
                    <a:pt x="4204" y="2156"/>
                    <a:pt x="4346" y="1989"/>
                  </a:cubicBezTo>
                  <a:cubicBezTo>
                    <a:pt x="4644" y="2215"/>
                    <a:pt x="4930" y="2477"/>
                    <a:pt x="5216" y="2799"/>
                  </a:cubicBezTo>
                  <a:cubicBezTo>
                    <a:pt x="5073" y="2941"/>
                    <a:pt x="5001" y="3132"/>
                    <a:pt x="5001" y="3346"/>
                  </a:cubicBezTo>
                  <a:cubicBezTo>
                    <a:pt x="5001" y="3811"/>
                    <a:pt x="5370" y="4180"/>
                    <a:pt x="5835" y="4180"/>
                  </a:cubicBezTo>
                  <a:cubicBezTo>
                    <a:pt x="5942" y="4180"/>
                    <a:pt x="6049" y="4168"/>
                    <a:pt x="6132" y="4120"/>
                  </a:cubicBezTo>
                  <a:cubicBezTo>
                    <a:pt x="6180" y="4192"/>
                    <a:pt x="6228" y="4275"/>
                    <a:pt x="6251" y="4346"/>
                  </a:cubicBezTo>
                  <a:cubicBezTo>
                    <a:pt x="6418" y="4680"/>
                    <a:pt x="6597" y="4977"/>
                    <a:pt x="6775" y="5275"/>
                  </a:cubicBezTo>
                  <a:cubicBezTo>
                    <a:pt x="6621" y="5430"/>
                    <a:pt x="6537" y="5632"/>
                    <a:pt x="6537" y="5858"/>
                  </a:cubicBezTo>
                  <a:cubicBezTo>
                    <a:pt x="6537" y="6323"/>
                    <a:pt x="6906" y="6692"/>
                    <a:pt x="7371" y="6692"/>
                  </a:cubicBezTo>
                  <a:cubicBezTo>
                    <a:pt x="7502" y="6692"/>
                    <a:pt x="7621" y="6668"/>
                    <a:pt x="7728" y="6620"/>
                  </a:cubicBezTo>
                  <a:cubicBezTo>
                    <a:pt x="7990" y="6954"/>
                    <a:pt x="8276" y="7216"/>
                    <a:pt x="8549" y="7442"/>
                  </a:cubicBezTo>
                  <a:cubicBezTo>
                    <a:pt x="8490" y="7549"/>
                    <a:pt x="8454" y="7680"/>
                    <a:pt x="8454" y="7811"/>
                  </a:cubicBezTo>
                  <a:cubicBezTo>
                    <a:pt x="8454" y="8275"/>
                    <a:pt x="8823" y="8644"/>
                    <a:pt x="9288" y="8644"/>
                  </a:cubicBezTo>
                  <a:cubicBezTo>
                    <a:pt x="9573" y="8644"/>
                    <a:pt x="9811" y="8514"/>
                    <a:pt x="9954" y="8299"/>
                  </a:cubicBezTo>
                  <a:cubicBezTo>
                    <a:pt x="10407" y="8478"/>
                    <a:pt x="10823" y="8573"/>
                    <a:pt x="11193" y="8597"/>
                  </a:cubicBezTo>
                  <a:cubicBezTo>
                    <a:pt x="11288" y="9049"/>
                    <a:pt x="11621" y="9359"/>
                    <a:pt x="12038" y="9359"/>
                  </a:cubicBezTo>
                  <a:cubicBezTo>
                    <a:pt x="12455" y="9359"/>
                    <a:pt x="12800" y="9049"/>
                    <a:pt x="12859" y="8644"/>
                  </a:cubicBezTo>
                  <a:cubicBezTo>
                    <a:pt x="13252" y="8597"/>
                    <a:pt x="13669" y="8514"/>
                    <a:pt x="14110" y="8335"/>
                  </a:cubicBezTo>
                  <a:cubicBezTo>
                    <a:pt x="14264" y="8537"/>
                    <a:pt x="14514" y="8692"/>
                    <a:pt x="14800" y="8692"/>
                  </a:cubicBezTo>
                  <a:cubicBezTo>
                    <a:pt x="15253" y="8692"/>
                    <a:pt x="15634" y="8323"/>
                    <a:pt x="15634" y="7859"/>
                  </a:cubicBezTo>
                  <a:cubicBezTo>
                    <a:pt x="15634" y="7728"/>
                    <a:pt x="15598" y="7585"/>
                    <a:pt x="15538" y="7466"/>
                  </a:cubicBezTo>
                  <a:cubicBezTo>
                    <a:pt x="15836" y="7216"/>
                    <a:pt x="16146" y="6906"/>
                    <a:pt x="16467" y="6513"/>
                  </a:cubicBezTo>
                  <a:cubicBezTo>
                    <a:pt x="16562" y="6561"/>
                    <a:pt x="16681" y="6597"/>
                    <a:pt x="16824" y="6597"/>
                  </a:cubicBezTo>
                  <a:cubicBezTo>
                    <a:pt x="17277" y="6597"/>
                    <a:pt x="17658" y="6216"/>
                    <a:pt x="17658" y="5763"/>
                  </a:cubicBezTo>
                  <a:cubicBezTo>
                    <a:pt x="17658" y="5513"/>
                    <a:pt x="17550" y="5311"/>
                    <a:pt x="17396" y="5168"/>
                  </a:cubicBezTo>
                  <a:cubicBezTo>
                    <a:pt x="17539" y="4918"/>
                    <a:pt x="17681" y="4668"/>
                    <a:pt x="17812" y="4382"/>
                  </a:cubicBezTo>
                  <a:cubicBezTo>
                    <a:pt x="17860" y="4287"/>
                    <a:pt x="17920" y="4192"/>
                    <a:pt x="17967" y="4084"/>
                  </a:cubicBezTo>
                  <a:cubicBezTo>
                    <a:pt x="18074" y="4132"/>
                    <a:pt x="18170" y="4168"/>
                    <a:pt x="18289" y="4168"/>
                  </a:cubicBezTo>
                  <a:cubicBezTo>
                    <a:pt x="18753" y="4168"/>
                    <a:pt x="19122" y="3787"/>
                    <a:pt x="19122" y="3334"/>
                  </a:cubicBezTo>
                  <a:cubicBezTo>
                    <a:pt x="19122" y="3108"/>
                    <a:pt x="19039" y="2918"/>
                    <a:pt x="18908" y="2763"/>
                  </a:cubicBezTo>
                  <a:cubicBezTo>
                    <a:pt x="19170" y="2465"/>
                    <a:pt x="19455" y="2215"/>
                    <a:pt x="19741" y="1989"/>
                  </a:cubicBezTo>
                  <a:cubicBezTo>
                    <a:pt x="19884" y="2156"/>
                    <a:pt x="20110" y="2263"/>
                    <a:pt x="20348" y="2263"/>
                  </a:cubicBezTo>
                  <a:cubicBezTo>
                    <a:pt x="20813" y="2263"/>
                    <a:pt x="21182" y="1882"/>
                    <a:pt x="21182" y="1429"/>
                  </a:cubicBezTo>
                  <a:cubicBezTo>
                    <a:pt x="21182" y="1370"/>
                    <a:pt x="21170" y="1310"/>
                    <a:pt x="21170" y="1251"/>
                  </a:cubicBezTo>
                  <a:cubicBezTo>
                    <a:pt x="21622" y="1096"/>
                    <a:pt x="22039" y="1036"/>
                    <a:pt x="22373" y="1013"/>
                  </a:cubicBezTo>
                  <a:cubicBezTo>
                    <a:pt x="22432" y="1406"/>
                    <a:pt x="22777" y="1703"/>
                    <a:pt x="23194" y="1703"/>
                  </a:cubicBezTo>
                  <a:cubicBezTo>
                    <a:pt x="23646" y="1703"/>
                    <a:pt x="24027" y="1334"/>
                    <a:pt x="24027" y="870"/>
                  </a:cubicBezTo>
                  <a:cubicBezTo>
                    <a:pt x="24027" y="417"/>
                    <a:pt x="23646" y="36"/>
                    <a:pt x="23194" y="36"/>
                  </a:cubicBezTo>
                  <a:cubicBezTo>
                    <a:pt x="22777" y="36"/>
                    <a:pt x="22432" y="334"/>
                    <a:pt x="22373" y="739"/>
                  </a:cubicBezTo>
                  <a:cubicBezTo>
                    <a:pt x="22015" y="774"/>
                    <a:pt x="21551" y="846"/>
                    <a:pt x="21063" y="1013"/>
                  </a:cubicBezTo>
                  <a:cubicBezTo>
                    <a:pt x="20908" y="774"/>
                    <a:pt x="20646" y="596"/>
                    <a:pt x="20348" y="596"/>
                  </a:cubicBezTo>
                  <a:cubicBezTo>
                    <a:pt x="19884" y="596"/>
                    <a:pt x="19515" y="965"/>
                    <a:pt x="19515" y="1429"/>
                  </a:cubicBezTo>
                  <a:cubicBezTo>
                    <a:pt x="19515" y="1548"/>
                    <a:pt x="19539" y="1667"/>
                    <a:pt x="19586" y="1763"/>
                  </a:cubicBezTo>
                  <a:cubicBezTo>
                    <a:pt x="19277" y="1989"/>
                    <a:pt x="18979" y="2263"/>
                    <a:pt x="18682" y="2584"/>
                  </a:cubicBezTo>
                  <a:cubicBezTo>
                    <a:pt x="18563" y="2525"/>
                    <a:pt x="18432" y="2477"/>
                    <a:pt x="18277" y="2477"/>
                  </a:cubicBezTo>
                  <a:cubicBezTo>
                    <a:pt x="17812" y="2477"/>
                    <a:pt x="17443" y="2858"/>
                    <a:pt x="17443" y="3310"/>
                  </a:cubicBezTo>
                  <a:cubicBezTo>
                    <a:pt x="17443" y="3549"/>
                    <a:pt x="17550" y="3775"/>
                    <a:pt x="17717" y="3930"/>
                  </a:cubicBezTo>
                  <a:cubicBezTo>
                    <a:pt x="17658" y="4025"/>
                    <a:pt x="17598" y="4132"/>
                    <a:pt x="17550" y="4239"/>
                  </a:cubicBezTo>
                  <a:cubicBezTo>
                    <a:pt x="17420" y="4501"/>
                    <a:pt x="17277" y="4739"/>
                    <a:pt x="17146" y="4977"/>
                  </a:cubicBezTo>
                  <a:cubicBezTo>
                    <a:pt x="17039" y="4942"/>
                    <a:pt x="16919" y="4906"/>
                    <a:pt x="16800" y="4906"/>
                  </a:cubicBezTo>
                  <a:cubicBezTo>
                    <a:pt x="16348" y="4906"/>
                    <a:pt x="15967" y="5275"/>
                    <a:pt x="15967" y="5739"/>
                  </a:cubicBezTo>
                  <a:cubicBezTo>
                    <a:pt x="15967" y="5977"/>
                    <a:pt x="16062" y="6192"/>
                    <a:pt x="16229" y="6335"/>
                  </a:cubicBezTo>
                  <a:cubicBezTo>
                    <a:pt x="15943" y="6692"/>
                    <a:pt x="15645" y="6978"/>
                    <a:pt x="15360" y="7216"/>
                  </a:cubicBezTo>
                  <a:cubicBezTo>
                    <a:pt x="15217" y="7085"/>
                    <a:pt x="15014" y="6990"/>
                    <a:pt x="14800" y="6990"/>
                  </a:cubicBezTo>
                  <a:cubicBezTo>
                    <a:pt x="14336" y="6990"/>
                    <a:pt x="13967" y="7359"/>
                    <a:pt x="13967" y="7823"/>
                  </a:cubicBezTo>
                  <a:cubicBezTo>
                    <a:pt x="13967" y="7894"/>
                    <a:pt x="13979" y="7978"/>
                    <a:pt x="13991" y="8049"/>
                  </a:cubicBezTo>
                  <a:cubicBezTo>
                    <a:pt x="13586" y="8216"/>
                    <a:pt x="13205" y="8287"/>
                    <a:pt x="12848" y="8335"/>
                  </a:cubicBezTo>
                  <a:cubicBezTo>
                    <a:pt x="12776" y="7942"/>
                    <a:pt x="12431" y="7656"/>
                    <a:pt x="12026" y="7656"/>
                  </a:cubicBezTo>
                  <a:cubicBezTo>
                    <a:pt x="11621" y="7656"/>
                    <a:pt x="11288" y="7942"/>
                    <a:pt x="11204" y="8335"/>
                  </a:cubicBezTo>
                  <a:cubicBezTo>
                    <a:pt x="10871" y="8287"/>
                    <a:pt x="10490" y="8216"/>
                    <a:pt x="10097" y="8049"/>
                  </a:cubicBezTo>
                  <a:cubicBezTo>
                    <a:pt x="10109" y="7978"/>
                    <a:pt x="10121" y="7894"/>
                    <a:pt x="10121" y="7811"/>
                  </a:cubicBezTo>
                  <a:cubicBezTo>
                    <a:pt x="10121" y="7347"/>
                    <a:pt x="9752" y="6978"/>
                    <a:pt x="9288" y="6978"/>
                  </a:cubicBezTo>
                  <a:cubicBezTo>
                    <a:pt x="9061" y="6978"/>
                    <a:pt x="8859" y="7061"/>
                    <a:pt x="8704" y="7216"/>
                  </a:cubicBezTo>
                  <a:cubicBezTo>
                    <a:pt x="8454" y="7001"/>
                    <a:pt x="8204" y="6751"/>
                    <a:pt x="7954" y="6466"/>
                  </a:cubicBezTo>
                  <a:cubicBezTo>
                    <a:pt x="8097" y="6323"/>
                    <a:pt x="8192" y="6108"/>
                    <a:pt x="8192" y="5870"/>
                  </a:cubicBezTo>
                  <a:cubicBezTo>
                    <a:pt x="8192" y="5418"/>
                    <a:pt x="7811" y="5037"/>
                    <a:pt x="7359" y="5037"/>
                  </a:cubicBezTo>
                  <a:cubicBezTo>
                    <a:pt x="7216" y="5037"/>
                    <a:pt x="7097" y="5073"/>
                    <a:pt x="6978" y="5132"/>
                  </a:cubicBezTo>
                  <a:cubicBezTo>
                    <a:pt x="6823" y="4858"/>
                    <a:pt x="6656" y="4561"/>
                    <a:pt x="6490" y="4239"/>
                  </a:cubicBezTo>
                  <a:cubicBezTo>
                    <a:pt x="6442" y="4144"/>
                    <a:pt x="6406" y="4072"/>
                    <a:pt x="6359" y="4001"/>
                  </a:cubicBezTo>
                  <a:cubicBezTo>
                    <a:pt x="6537" y="3846"/>
                    <a:pt x="6656" y="3608"/>
                    <a:pt x="6656" y="3358"/>
                  </a:cubicBezTo>
                  <a:cubicBezTo>
                    <a:pt x="6656" y="2894"/>
                    <a:pt x="6287" y="2525"/>
                    <a:pt x="5823" y="2525"/>
                  </a:cubicBezTo>
                  <a:cubicBezTo>
                    <a:pt x="5668" y="2525"/>
                    <a:pt x="5537" y="2572"/>
                    <a:pt x="5418" y="2632"/>
                  </a:cubicBezTo>
                  <a:cubicBezTo>
                    <a:pt x="5120" y="2287"/>
                    <a:pt x="4811" y="2001"/>
                    <a:pt x="4501" y="1786"/>
                  </a:cubicBezTo>
                  <a:cubicBezTo>
                    <a:pt x="4561" y="1679"/>
                    <a:pt x="4585" y="1548"/>
                    <a:pt x="4585" y="1429"/>
                  </a:cubicBezTo>
                  <a:cubicBezTo>
                    <a:pt x="4585" y="965"/>
                    <a:pt x="4215" y="596"/>
                    <a:pt x="3751" y="596"/>
                  </a:cubicBezTo>
                  <a:cubicBezTo>
                    <a:pt x="3442" y="596"/>
                    <a:pt x="3168" y="751"/>
                    <a:pt x="3025" y="1013"/>
                  </a:cubicBezTo>
                  <a:cubicBezTo>
                    <a:pt x="2501" y="834"/>
                    <a:pt x="2025" y="751"/>
                    <a:pt x="1656" y="727"/>
                  </a:cubicBezTo>
                  <a:cubicBezTo>
                    <a:pt x="1596" y="322"/>
                    <a:pt x="1251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7"/>
            <p:cNvSpPr/>
            <p:nvPr/>
          </p:nvSpPr>
          <p:spPr>
            <a:xfrm>
              <a:off x="2198175" y="2977875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12038" y="1"/>
                  </a:moveTo>
                  <a:cubicBezTo>
                    <a:pt x="11621" y="1"/>
                    <a:pt x="11288" y="310"/>
                    <a:pt x="11193" y="763"/>
                  </a:cubicBezTo>
                  <a:cubicBezTo>
                    <a:pt x="10823" y="786"/>
                    <a:pt x="10407" y="882"/>
                    <a:pt x="9954" y="1060"/>
                  </a:cubicBezTo>
                  <a:cubicBezTo>
                    <a:pt x="9811" y="846"/>
                    <a:pt x="9573" y="715"/>
                    <a:pt x="9288" y="715"/>
                  </a:cubicBezTo>
                  <a:cubicBezTo>
                    <a:pt x="8823" y="715"/>
                    <a:pt x="8454" y="1084"/>
                    <a:pt x="8454" y="1548"/>
                  </a:cubicBezTo>
                  <a:cubicBezTo>
                    <a:pt x="8454" y="1679"/>
                    <a:pt x="8490" y="1822"/>
                    <a:pt x="8549" y="1917"/>
                  </a:cubicBezTo>
                  <a:cubicBezTo>
                    <a:pt x="8276" y="2144"/>
                    <a:pt x="7990" y="2418"/>
                    <a:pt x="7728" y="2739"/>
                  </a:cubicBezTo>
                  <a:cubicBezTo>
                    <a:pt x="7621" y="2691"/>
                    <a:pt x="7502" y="2668"/>
                    <a:pt x="7371" y="2668"/>
                  </a:cubicBezTo>
                  <a:cubicBezTo>
                    <a:pt x="6906" y="2668"/>
                    <a:pt x="6537" y="3037"/>
                    <a:pt x="6537" y="3501"/>
                  </a:cubicBezTo>
                  <a:cubicBezTo>
                    <a:pt x="6537" y="3727"/>
                    <a:pt x="6621" y="3930"/>
                    <a:pt x="6775" y="4084"/>
                  </a:cubicBezTo>
                  <a:cubicBezTo>
                    <a:pt x="6597" y="4382"/>
                    <a:pt x="6418" y="4680"/>
                    <a:pt x="6251" y="5013"/>
                  </a:cubicBezTo>
                  <a:cubicBezTo>
                    <a:pt x="6228" y="5096"/>
                    <a:pt x="6180" y="5168"/>
                    <a:pt x="6132" y="5239"/>
                  </a:cubicBezTo>
                  <a:cubicBezTo>
                    <a:pt x="6049" y="5192"/>
                    <a:pt x="5942" y="5180"/>
                    <a:pt x="5835" y="5180"/>
                  </a:cubicBezTo>
                  <a:cubicBezTo>
                    <a:pt x="5370" y="5180"/>
                    <a:pt x="5001" y="5549"/>
                    <a:pt x="5001" y="6013"/>
                  </a:cubicBezTo>
                  <a:cubicBezTo>
                    <a:pt x="5001" y="6228"/>
                    <a:pt x="5073" y="6418"/>
                    <a:pt x="5216" y="6561"/>
                  </a:cubicBezTo>
                  <a:cubicBezTo>
                    <a:pt x="4930" y="6882"/>
                    <a:pt x="4644" y="7144"/>
                    <a:pt x="4346" y="7371"/>
                  </a:cubicBezTo>
                  <a:cubicBezTo>
                    <a:pt x="4204" y="7204"/>
                    <a:pt x="3989" y="7120"/>
                    <a:pt x="3751" y="7120"/>
                  </a:cubicBezTo>
                  <a:cubicBezTo>
                    <a:pt x="3287" y="7120"/>
                    <a:pt x="2918" y="7490"/>
                    <a:pt x="2918" y="7954"/>
                  </a:cubicBezTo>
                  <a:cubicBezTo>
                    <a:pt x="2918" y="7990"/>
                    <a:pt x="2918" y="8049"/>
                    <a:pt x="2930" y="8109"/>
                  </a:cubicBezTo>
                  <a:cubicBezTo>
                    <a:pt x="2441" y="8275"/>
                    <a:pt x="2001" y="8347"/>
                    <a:pt x="1656" y="8371"/>
                  </a:cubicBezTo>
                  <a:cubicBezTo>
                    <a:pt x="1584" y="7990"/>
                    <a:pt x="1239" y="7692"/>
                    <a:pt x="834" y="7692"/>
                  </a:cubicBezTo>
                  <a:cubicBezTo>
                    <a:pt x="370" y="7692"/>
                    <a:pt x="1" y="8073"/>
                    <a:pt x="1" y="8525"/>
                  </a:cubicBezTo>
                  <a:cubicBezTo>
                    <a:pt x="1" y="8990"/>
                    <a:pt x="370" y="9359"/>
                    <a:pt x="834" y="9359"/>
                  </a:cubicBezTo>
                  <a:cubicBezTo>
                    <a:pt x="1251" y="9359"/>
                    <a:pt x="1596" y="9037"/>
                    <a:pt x="1656" y="8633"/>
                  </a:cubicBezTo>
                  <a:cubicBezTo>
                    <a:pt x="2025" y="8609"/>
                    <a:pt x="2501" y="8525"/>
                    <a:pt x="3025" y="8347"/>
                  </a:cubicBezTo>
                  <a:cubicBezTo>
                    <a:pt x="3168" y="8609"/>
                    <a:pt x="3442" y="8764"/>
                    <a:pt x="3751" y="8764"/>
                  </a:cubicBezTo>
                  <a:cubicBezTo>
                    <a:pt x="4215" y="8764"/>
                    <a:pt x="4585" y="8394"/>
                    <a:pt x="4585" y="7930"/>
                  </a:cubicBezTo>
                  <a:cubicBezTo>
                    <a:pt x="4585" y="7811"/>
                    <a:pt x="4561" y="7680"/>
                    <a:pt x="4501" y="7573"/>
                  </a:cubicBezTo>
                  <a:cubicBezTo>
                    <a:pt x="4811" y="7359"/>
                    <a:pt x="5120" y="7073"/>
                    <a:pt x="5418" y="6728"/>
                  </a:cubicBezTo>
                  <a:cubicBezTo>
                    <a:pt x="5537" y="6787"/>
                    <a:pt x="5668" y="6835"/>
                    <a:pt x="5823" y="6835"/>
                  </a:cubicBezTo>
                  <a:cubicBezTo>
                    <a:pt x="6287" y="6835"/>
                    <a:pt x="6656" y="6466"/>
                    <a:pt x="6656" y="6001"/>
                  </a:cubicBezTo>
                  <a:cubicBezTo>
                    <a:pt x="6656" y="5751"/>
                    <a:pt x="6537" y="5513"/>
                    <a:pt x="6359" y="5358"/>
                  </a:cubicBezTo>
                  <a:cubicBezTo>
                    <a:pt x="6406" y="5287"/>
                    <a:pt x="6442" y="5215"/>
                    <a:pt x="6490" y="5120"/>
                  </a:cubicBezTo>
                  <a:cubicBezTo>
                    <a:pt x="6656" y="4799"/>
                    <a:pt x="6823" y="4501"/>
                    <a:pt x="6978" y="4227"/>
                  </a:cubicBezTo>
                  <a:cubicBezTo>
                    <a:pt x="7097" y="4287"/>
                    <a:pt x="7216" y="4323"/>
                    <a:pt x="7359" y="4323"/>
                  </a:cubicBezTo>
                  <a:cubicBezTo>
                    <a:pt x="7811" y="4323"/>
                    <a:pt x="8192" y="3942"/>
                    <a:pt x="8192" y="3489"/>
                  </a:cubicBezTo>
                  <a:cubicBezTo>
                    <a:pt x="8192" y="3251"/>
                    <a:pt x="8097" y="3037"/>
                    <a:pt x="7954" y="2894"/>
                  </a:cubicBezTo>
                  <a:cubicBezTo>
                    <a:pt x="8204" y="2608"/>
                    <a:pt x="8454" y="2358"/>
                    <a:pt x="8704" y="2144"/>
                  </a:cubicBezTo>
                  <a:cubicBezTo>
                    <a:pt x="8859" y="2298"/>
                    <a:pt x="9061" y="2382"/>
                    <a:pt x="9288" y="2382"/>
                  </a:cubicBezTo>
                  <a:cubicBezTo>
                    <a:pt x="9752" y="2382"/>
                    <a:pt x="10121" y="2013"/>
                    <a:pt x="10121" y="1548"/>
                  </a:cubicBezTo>
                  <a:cubicBezTo>
                    <a:pt x="10121" y="1465"/>
                    <a:pt x="10109" y="1382"/>
                    <a:pt x="10097" y="1310"/>
                  </a:cubicBezTo>
                  <a:cubicBezTo>
                    <a:pt x="10490" y="1144"/>
                    <a:pt x="10871" y="1072"/>
                    <a:pt x="11204" y="1025"/>
                  </a:cubicBezTo>
                  <a:cubicBezTo>
                    <a:pt x="11288" y="1417"/>
                    <a:pt x="11621" y="1703"/>
                    <a:pt x="12026" y="1703"/>
                  </a:cubicBezTo>
                  <a:cubicBezTo>
                    <a:pt x="12431" y="1703"/>
                    <a:pt x="12776" y="1417"/>
                    <a:pt x="12848" y="1025"/>
                  </a:cubicBezTo>
                  <a:cubicBezTo>
                    <a:pt x="13205" y="1072"/>
                    <a:pt x="13586" y="1144"/>
                    <a:pt x="13991" y="1310"/>
                  </a:cubicBezTo>
                  <a:cubicBezTo>
                    <a:pt x="13979" y="1382"/>
                    <a:pt x="13967" y="1465"/>
                    <a:pt x="13967" y="1536"/>
                  </a:cubicBezTo>
                  <a:cubicBezTo>
                    <a:pt x="13967" y="2001"/>
                    <a:pt x="14336" y="2370"/>
                    <a:pt x="14800" y="2370"/>
                  </a:cubicBezTo>
                  <a:cubicBezTo>
                    <a:pt x="15014" y="2370"/>
                    <a:pt x="15217" y="2275"/>
                    <a:pt x="15360" y="2144"/>
                  </a:cubicBezTo>
                  <a:cubicBezTo>
                    <a:pt x="15645" y="2382"/>
                    <a:pt x="15943" y="2668"/>
                    <a:pt x="16229" y="3025"/>
                  </a:cubicBezTo>
                  <a:cubicBezTo>
                    <a:pt x="16062" y="3168"/>
                    <a:pt x="15967" y="3382"/>
                    <a:pt x="15967" y="3620"/>
                  </a:cubicBezTo>
                  <a:cubicBezTo>
                    <a:pt x="15967" y="4084"/>
                    <a:pt x="16348" y="4453"/>
                    <a:pt x="16800" y="4453"/>
                  </a:cubicBezTo>
                  <a:cubicBezTo>
                    <a:pt x="16919" y="4453"/>
                    <a:pt x="17039" y="4418"/>
                    <a:pt x="17146" y="4382"/>
                  </a:cubicBezTo>
                  <a:cubicBezTo>
                    <a:pt x="17277" y="4620"/>
                    <a:pt x="17420" y="4858"/>
                    <a:pt x="17550" y="5120"/>
                  </a:cubicBezTo>
                  <a:cubicBezTo>
                    <a:pt x="17598" y="5227"/>
                    <a:pt x="17658" y="5335"/>
                    <a:pt x="17717" y="5430"/>
                  </a:cubicBezTo>
                  <a:cubicBezTo>
                    <a:pt x="17550" y="5585"/>
                    <a:pt x="17443" y="5811"/>
                    <a:pt x="17443" y="6049"/>
                  </a:cubicBezTo>
                  <a:cubicBezTo>
                    <a:pt x="17443" y="6501"/>
                    <a:pt x="17812" y="6882"/>
                    <a:pt x="18277" y="6882"/>
                  </a:cubicBezTo>
                  <a:cubicBezTo>
                    <a:pt x="18432" y="6882"/>
                    <a:pt x="18563" y="6835"/>
                    <a:pt x="18682" y="6775"/>
                  </a:cubicBezTo>
                  <a:cubicBezTo>
                    <a:pt x="18979" y="7097"/>
                    <a:pt x="19277" y="7371"/>
                    <a:pt x="19586" y="7597"/>
                  </a:cubicBezTo>
                  <a:cubicBezTo>
                    <a:pt x="19539" y="7692"/>
                    <a:pt x="19515" y="7811"/>
                    <a:pt x="19515" y="7930"/>
                  </a:cubicBezTo>
                  <a:cubicBezTo>
                    <a:pt x="19515" y="8394"/>
                    <a:pt x="19884" y="8764"/>
                    <a:pt x="20348" y="8764"/>
                  </a:cubicBezTo>
                  <a:cubicBezTo>
                    <a:pt x="20646" y="8764"/>
                    <a:pt x="20908" y="8585"/>
                    <a:pt x="21063" y="8347"/>
                  </a:cubicBezTo>
                  <a:cubicBezTo>
                    <a:pt x="21551" y="8514"/>
                    <a:pt x="22015" y="8585"/>
                    <a:pt x="22373" y="8621"/>
                  </a:cubicBezTo>
                  <a:cubicBezTo>
                    <a:pt x="22432" y="9025"/>
                    <a:pt x="22777" y="9323"/>
                    <a:pt x="23194" y="9323"/>
                  </a:cubicBezTo>
                  <a:cubicBezTo>
                    <a:pt x="23646" y="9323"/>
                    <a:pt x="24027" y="8942"/>
                    <a:pt x="24027" y="8490"/>
                  </a:cubicBezTo>
                  <a:cubicBezTo>
                    <a:pt x="24027" y="8025"/>
                    <a:pt x="23646" y="7656"/>
                    <a:pt x="23194" y="7656"/>
                  </a:cubicBezTo>
                  <a:cubicBezTo>
                    <a:pt x="22777" y="7656"/>
                    <a:pt x="22432" y="7954"/>
                    <a:pt x="22373" y="8347"/>
                  </a:cubicBezTo>
                  <a:cubicBezTo>
                    <a:pt x="22039" y="8323"/>
                    <a:pt x="21622" y="8263"/>
                    <a:pt x="21170" y="8109"/>
                  </a:cubicBezTo>
                  <a:cubicBezTo>
                    <a:pt x="21170" y="8049"/>
                    <a:pt x="21182" y="7990"/>
                    <a:pt x="21182" y="7930"/>
                  </a:cubicBezTo>
                  <a:cubicBezTo>
                    <a:pt x="21182" y="7478"/>
                    <a:pt x="20813" y="7097"/>
                    <a:pt x="20348" y="7097"/>
                  </a:cubicBezTo>
                  <a:cubicBezTo>
                    <a:pt x="20110" y="7097"/>
                    <a:pt x="19884" y="7204"/>
                    <a:pt x="19741" y="7371"/>
                  </a:cubicBezTo>
                  <a:cubicBezTo>
                    <a:pt x="19455" y="7144"/>
                    <a:pt x="19170" y="6894"/>
                    <a:pt x="18908" y="6597"/>
                  </a:cubicBezTo>
                  <a:cubicBezTo>
                    <a:pt x="19039" y="6442"/>
                    <a:pt x="19122" y="6251"/>
                    <a:pt x="19122" y="6025"/>
                  </a:cubicBezTo>
                  <a:cubicBezTo>
                    <a:pt x="19122" y="5573"/>
                    <a:pt x="18753" y="5192"/>
                    <a:pt x="18289" y="5192"/>
                  </a:cubicBezTo>
                  <a:cubicBezTo>
                    <a:pt x="18170" y="5192"/>
                    <a:pt x="18074" y="5227"/>
                    <a:pt x="17967" y="5275"/>
                  </a:cubicBezTo>
                  <a:cubicBezTo>
                    <a:pt x="17920" y="5168"/>
                    <a:pt x="17860" y="5073"/>
                    <a:pt x="17812" y="4977"/>
                  </a:cubicBezTo>
                  <a:cubicBezTo>
                    <a:pt x="17681" y="4692"/>
                    <a:pt x="17539" y="4442"/>
                    <a:pt x="17396" y="4203"/>
                  </a:cubicBezTo>
                  <a:cubicBezTo>
                    <a:pt x="17550" y="4049"/>
                    <a:pt x="17658" y="3846"/>
                    <a:pt x="17658" y="3608"/>
                  </a:cubicBezTo>
                  <a:cubicBezTo>
                    <a:pt x="17658" y="3144"/>
                    <a:pt x="17277" y="2775"/>
                    <a:pt x="16824" y="2775"/>
                  </a:cubicBezTo>
                  <a:cubicBezTo>
                    <a:pt x="16681" y="2775"/>
                    <a:pt x="16562" y="2799"/>
                    <a:pt x="16467" y="2846"/>
                  </a:cubicBezTo>
                  <a:cubicBezTo>
                    <a:pt x="16146" y="2453"/>
                    <a:pt x="15836" y="2144"/>
                    <a:pt x="15538" y="1894"/>
                  </a:cubicBezTo>
                  <a:cubicBezTo>
                    <a:pt x="15598" y="1775"/>
                    <a:pt x="15634" y="1632"/>
                    <a:pt x="15634" y="1501"/>
                  </a:cubicBezTo>
                  <a:cubicBezTo>
                    <a:pt x="15634" y="1036"/>
                    <a:pt x="15253" y="667"/>
                    <a:pt x="14800" y="667"/>
                  </a:cubicBezTo>
                  <a:cubicBezTo>
                    <a:pt x="14514" y="667"/>
                    <a:pt x="14264" y="822"/>
                    <a:pt x="14110" y="1025"/>
                  </a:cubicBezTo>
                  <a:cubicBezTo>
                    <a:pt x="13669" y="846"/>
                    <a:pt x="13252" y="763"/>
                    <a:pt x="12859" y="715"/>
                  </a:cubicBezTo>
                  <a:cubicBezTo>
                    <a:pt x="12800" y="310"/>
                    <a:pt x="12455" y="1"/>
                    <a:pt x="120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7"/>
            <p:cNvSpPr/>
            <p:nvPr/>
          </p:nvSpPr>
          <p:spPr>
            <a:xfrm>
              <a:off x="2777425" y="3096350"/>
              <a:ext cx="3875" cy="67575"/>
            </a:xfrm>
            <a:custGeom>
              <a:avLst/>
              <a:gdLst/>
              <a:ahLst/>
              <a:cxnLst/>
              <a:rect l="l" t="t" r="r" b="b"/>
              <a:pathLst>
                <a:path w="155" h="2703" extrusionOk="0">
                  <a:moveTo>
                    <a:pt x="84" y="0"/>
                  </a:moveTo>
                  <a:cubicBezTo>
                    <a:pt x="36" y="0"/>
                    <a:pt x="0" y="24"/>
                    <a:pt x="0" y="72"/>
                  </a:cubicBezTo>
                  <a:lnTo>
                    <a:pt x="0" y="2632"/>
                  </a:lnTo>
                  <a:cubicBezTo>
                    <a:pt x="0" y="2679"/>
                    <a:pt x="36" y="2703"/>
                    <a:pt x="84" y="2703"/>
                  </a:cubicBezTo>
                  <a:cubicBezTo>
                    <a:pt x="119" y="2703"/>
                    <a:pt x="155" y="2679"/>
                    <a:pt x="155" y="2632"/>
                  </a:cubicBezTo>
                  <a:lnTo>
                    <a:pt x="155" y="72"/>
                  </a:lnTo>
                  <a:cubicBezTo>
                    <a:pt x="155" y="24"/>
                    <a:pt x="119" y="0"/>
                    <a:pt x="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7"/>
            <p:cNvSpPr/>
            <p:nvPr/>
          </p:nvSpPr>
          <p:spPr>
            <a:xfrm>
              <a:off x="2610425" y="3096350"/>
              <a:ext cx="3900" cy="67575"/>
            </a:xfrm>
            <a:custGeom>
              <a:avLst/>
              <a:gdLst/>
              <a:ahLst/>
              <a:cxnLst/>
              <a:rect l="l" t="t" r="r" b="b"/>
              <a:pathLst>
                <a:path w="156" h="2703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lnTo>
                    <a:pt x="1" y="2632"/>
                  </a:lnTo>
                  <a:cubicBezTo>
                    <a:pt x="1" y="2679"/>
                    <a:pt x="37" y="2703"/>
                    <a:pt x="72" y="2703"/>
                  </a:cubicBezTo>
                  <a:cubicBezTo>
                    <a:pt x="120" y="2703"/>
                    <a:pt x="156" y="2679"/>
                    <a:pt x="156" y="2632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7"/>
            <p:cNvSpPr/>
            <p:nvPr/>
          </p:nvSpPr>
          <p:spPr>
            <a:xfrm>
              <a:off x="2382725" y="3096050"/>
              <a:ext cx="3900" cy="67875"/>
            </a:xfrm>
            <a:custGeom>
              <a:avLst/>
              <a:gdLst/>
              <a:ahLst/>
              <a:cxnLst/>
              <a:rect l="l" t="t" r="r" b="b"/>
              <a:pathLst>
                <a:path w="156" h="271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lnTo>
                    <a:pt x="1" y="2644"/>
                  </a:lnTo>
                  <a:cubicBezTo>
                    <a:pt x="1" y="2679"/>
                    <a:pt x="36" y="2715"/>
                    <a:pt x="72" y="2715"/>
                  </a:cubicBezTo>
                  <a:cubicBezTo>
                    <a:pt x="120" y="2715"/>
                    <a:pt x="155" y="2691"/>
                    <a:pt x="155" y="2644"/>
                  </a:cubicBezTo>
                  <a:lnTo>
                    <a:pt x="155" y="84"/>
                  </a:lnTo>
                  <a:cubicBezTo>
                    <a:pt x="155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>
              <a:off x="2428875" y="3043650"/>
              <a:ext cx="3575" cy="167625"/>
            </a:xfrm>
            <a:custGeom>
              <a:avLst/>
              <a:gdLst/>
              <a:ahLst/>
              <a:cxnLst/>
              <a:rect l="l" t="t" r="r" b="b"/>
              <a:pathLst>
                <a:path w="143" h="6705" extrusionOk="0">
                  <a:moveTo>
                    <a:pt x="71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71" y="6704"/>
                  </a:cubicBezTo>
                  <a:cubicBezTo>
                    <a:pt x="119" y="6704"/>
                    <a:pt x="143" y="6668"/>
                    <a:pt x="143" y="6633"/>
                  </a:cubicBezTo>
                  <a:lnTo>
                    <a:pt x="143" y="84"/>
                  </a:lnTo>
                  <a:cubicBezTo>
                    <a:pt x="143" y="37"/>
                    <a:pt x="119" y="1"/>
                    <a:pt x="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7"/>
            <p:cNvSpPr/>
            <p:nvPr/>
          </p:nvSpPr>
          <p:spPr>
            <a:xfrm>
              <a:off x="2561625" y="3043650"/>
              <a:ext cx="3875" cy="167625"/>
            </a:xfrm>
            <a:custGeom>
              <a:avLst/>
              <a:gdLst/>
              <a:ahLst/>
              <a:cxnLst/>
              <a:rect l="l" t="t" r="r" b="b"/>
              <a:pathLst>
                <a:path w="155" h="6705" extrusionOk="0">
                  <a:moveTo>
                    <a:pt x="84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84" y="6704"/>
                  </a:cubicBezTo>
                  <a:cubicBezTo>
                    <a:pt x="119" y="6704"/>
                    <a:pt x="155" y="6668"/>
                    <a:pt x="155" y="6633"/>
                  </a:cubicBezTo>
                  <a:lnTo>
                    <a:pt x="155" y="84"/>
                  </a:lnTo>
                  <a:cubicBezTo>
                    <a:pt x="155" y="37"/>
                    <a:pt x="119" y="1"/>
                    <a:pt x="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7"/>
            <p:cNvSpPr/>
            <p:nvPr/>
          </p:nvSpPr>
          <p:spPr>
            <a:xfrm>
              <a:off x="2497025" y="3037100"/>
              <a:ext cx="3600" cy="186075"/>
            </a:xfrm>
            <a:custGeom>
              <a:avLst/>
              <a:gdLst/>
              <a:ahLst/>
              <a:cxnLst/>
              <a:rect l="l" t="t" r="r" b="b"/>
              <a:pathLst>
                <a:path w="144" h="7443" extrusionOk="0">
                  <a:moveTo>
                    <a:pt x="72" y="1"/>
                  </a:moveTo>
                  <a:cubicBezTo>
                    <a:pt x="24" y="1"/>
                    <a:pt x="1" y="25"/>
                    <a:pt x="1" y="72"/>
                  </a:cubicBezTo>
                  <a:lnTo>
                    <a:pt x="1" y="7371"/>
                  </a:lnTo>
                  <a:cubicBezTo>
                    <a:pt x="1" y="7407"/>
                    <a:pt x="24" y="7442"/>
                    <a:pt x="72" y="7442"/>
                  </a:cubicBezTo>
                  <a:cubicBezTo>
                    <a:pt x="120" y="7430"/>
                    <a:pt x="143" y="7395"/>
                    <a:pt x="143" y="7371"/>
                  </a:cubicBezTo>
                  <a:lnTo>
                    <a:pt x="143" y="72"/>
                  </a:lnTo>
                  <a:cubicBezTo>
                    <a:pt x="143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>
              <a:off x="2705675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7" y="1"/>
                    <a:pt x="1" y="25"/>
                    <a:pt x="1" y="72"/>
                  </a:cubicBezTo>
                  <a:lnTo>
                    <a:pt x="1" y="1763"/>
                  </a:lnTo>
                  <a:cubicBezTo>
                    <a:pt x="1" y="1811"/>
                    <a:pt x="37" y="1835"/>
                    <a:pt x="72" y="1835"/>
                  </a:cubicBezTo>
                  <a:cubicBezTo>
                    <a:pt x="120" y="1835"/>
                    <a:pt x="156" y="1811"/>
                    <a:pt x="156" y="1763"/>
                  </a:cubicBezTo>
                  <a:lnTo>
                    <a:pt x="156" y="72"/>
                  </a:ln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2212775" y="3096050"/>
              <a:ext cx="3575" cy="67875"/>
            </a:xfrm>
            <a:custGeom>
              <a:avLst/>
              <a:gdLst/>
              <a:ahLst/>
              <a:cxnLst/>
              <a:rect l="l" t="t" r="r" b="b"/>
              <a:pathLst>
                <a:path w="143" h="2715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lnTo>
                    <a:pt x="0" y="2644"/>
                  </a:lnTo>
                  <a:cubicBezTo>
                    <a:pt x="0" y="2679"/>
                    <a:pt x="24" y="2715"/>
                    <a:pt x="72" y="2715"/>
                  </a:cubicBezTo>
                  <a:cubicBezTo>
                    <a:pt x="119" y="2715"/>
                    <a:pt x="143" y="2691"/>
                    <a:pt x="143" y="2644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2284500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lnTo>
                    <a:pt x="0" y="1763"/>
                  </a:lnTo>
                  <a:cubicBezTo>
                    <a:pt x="0" y="1811"/>
                    <a:pt x="36" y="1835"/>
                    <a:pt x="72" y="1835"/>
                  </a:cubicBezTo>
                  <a:cubicBezTo>
                    <a:pt x="120" y="1835"/>
                    <a:pt x="155" y="1811"/>
                    <a:pt x="155" y="1763"/>
                  </a:cubicBezTo>
                  <a:lnTo>
                    <a:pt x="155" y="72"/>
                  </a:lnTo>
                  <a:cubicBezTo>
                    <a:pt x="155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FEE430D-C557-F22A-BF02-7D0575ECD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52" y="1229709"/>
            <a:ext cx="3227331" cy="2639936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9F43E83-2F8B-2131-FD4C-A711D29DF2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5523" y="1065749"/>
            <a:ext cx="4088185" cy="373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4337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820;p30">
            <a:extLst>
              <a:ext uri="{FF2B5EF4-FFF2-40B4-BE49-F238E27FC236}">
                <a16:creationId xmlns:a16="http://schemas.microsoft.com/office/drawing/2014/main" id="{2E4E675A-A55F-F65B-667D-DF110EE04363}"/>
              </a:ext>
            </a:extLst>
          </p:cNvPr>
          <p:cNvSpPr/>
          <p:nvPr/>
        </p:nvSpPr>
        <p:spPr>
          <a:xfrm>
            <a:off x="2732376" y="223495"/>
            <a:ext cx="2993509" cy="1416619"/>
          </a:xfrm>
          <a:prstGeom prst="cloud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>
            <a:solidFill>
              <a:srgbClr val="A75E7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Conclusion</a:t>
            </a:r>
            <a:endParaRPr sz="2400" b="1" dirty="0">
              <a:solidFill>
                <a:schemeClr val="bg1"/>
              </a:solidFill>
            </a:endParaRPr>
          </a:p>
        </p:txBody>
      </p:sp>
      <p:sp>
        <p:nvSpPr>
          <p:cNvPr id="5" name="Google Shape;740;p6">
            <a:extLst>
              <a:ext uri="{FF2B5EF4-FFF2-40B4-BE49-F238E27FC236}">
                <a16:creationId xmlns:a16="http://schemas.microsoft.com/office/drawing/2014/main" id="{CCDFDCA0-5B17-3400-C163-30B70572E42C}"/>
              </a:ext>
            </a:extLst>
          </p:cNvPr>
          <p:cNvSpPr/>
          <p:nvPr/>
        </p:nvSpPr>
        <p:spPr>
          <a:xfrm>
            <a:off x="1040524" y="2102159"/>
            <a:ext cx="7062952" cy="2749506"/>
          </a:xfrm>
          <a:prstGeom prst="roundRect">
            <a:avLst>
              <a:gd name="adj" fmla="val 16667"/>
            </a:avLst>
          </a:prstGeom>
          <a:solidFill>
            <a:schemeClr val="accent4">
              <a:lumMod val="60000"/>
              <a:lumOff val="40000"/>
            </a:schemeClr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       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 established an automated and reproducible integrative 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Automated Script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by python and bash script that will help the user focus more on revolutionizing and improving the result. by eliminating the requirement for any manual Task. Our software operates form a user-friendly graphic interface that allows software management and installation by users.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361509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7"/>
          <p:cNvSpPr txBox="1">
            <a:spLocks noGrp="1"/>
          </p:cNvSpPr>
          <p:nvPr>
            <p:ph type="ctrTitle"/>
          </p:nvPr>
        </p:nvSpPr>
        <p:spPr>
          <a:xfrm>
            <a:off x="1503218" y="463205"/>
            <a:ext cx="6461760" cy="4004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</a:pPr>
            <a:r>
              <a:rPr lang="en-US" sz="4800" b="1" dirty="0"/>
              <a:t>Thanks for listening.</a:t>
            </a:r>
            <a:endParaRPr sz="4800" b="1" dirty="0"/>
          </a:p>
        </p:txBody>
      </p:sp>
    </p:spTree>
    <p:extLst>
      <p:ext uri="{BB962C8B-B14F-4D97-AF65-F5344CB8AC3E}">
        <p14:creationId xmlns:p14="http://schemas.microsoft.com/office/powerpoint/2010/main" val="2048353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5"/>
          <p:cNvSpPr/>
          <p:nvPr/>
        </p:nvSpPr>
        <p:spPr>
          <a:xfrm>
            <a:off x="2119350" y="466725"/>
            <a:ext cx="4905300" cy="332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5"/>
          <p:cNvSpPr txBox="1">
            <a:spLocks noGrp="1"/>
          </p:cNvSpPr>
          <p:nvPr>
            <p:ph type="title"/>
          </p:nvPr>
        </p:nvSpPr>
        <p:spPr>
          <a:xfrm>
            <a:off x="2697630" y="1122350"/>
            <a:ext cx="3748800" cy="91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PCG</a:t>
            </a:r>
            <a:endParaRPr/>
          </a:p>
        </p:txBody>
      </p:sp>
      <p:sp>
        <p:nvSpPr>
          <p:cNvPr id="658" name="Google Shape;658;p35"/>
          <p:cNvSpPr txBox="1">
            <a:spLocks noGrp="1"/>
          </p:cNvSpPr>
          <p:nvPr>
            <p:ph type="subTitle" idx="1"/>
          </p:nvPr>
        </p:nvSpPr>
        <p:spPr>
          <a:xfrm>
            <a:off x="2697600" y="2116583"/>
            <a:ext cx="3748800" cy="9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P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rimary </a:t>
            </a: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ongenital </a:t>
            </a: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laucoma </a:t>
            </a:r>
            <a:endParaRPr sz="1800" dirty="0"/>
          </a:p>
        </p:txBody>
      </p:sp>
      <p:grpSp>
        <p:nvGrpSpPr>
          <p:cNvPr id="659" name="Google Shape;659;p35"/>
          <p:cNvGrpSpPr/>
          <p:nvPr/>
        </p:nvGrpSpPr>
        <p:grpSpPr>
          <a:xfrm>
            <a:off x="2300416" y="3619400"/>
            <a:ext cx="4543157" cy="1523991"/>
            <a:chOff x="2004700" y="3926200"/>
            <a:chExt cx="1044500" cy="350375"/>
          </a:xfrm>
        </p:grpSpPr>
        <p:sp>
          <p:nvSpPr>
            <p:cNvPr id="660" name="Google Shape;660;p35"/>
            <p:cNvSpPr/>
            <p:nvPr/>
          </p:nvSpPr>
          <p:spPr>
            <a:xfrm>
              <a:off x="2192525" y="4158675"/>
              <a:ext cx="597425" cy="117600"/>
            </a:xfrm>
            <a:custGeom>
              <a:avLst/>
              <a:gdLst/>
              <a:ahLst/>
              <a:cxnLst/>
              <a:rect l="l" t="t" r="r" b="b"/>
              <a:pathLst>
                <a:path w="23897" h="4704" extrusionOk="0">
                  <a:moveTo>
                    <a:pt x="0" y="1"/>
                  </a:moveTo>
                  <a:lnTo>
                    <a:pt x="0" y="4704"/>
                  </a:lnTo>
                  <a:lnTo>
                    <a:pt x="23896" y="4704"/>
                  </a:lnTo>
                  <a:lnTo>
                    <a:pt x="238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2524125" y="4158975"/>
              <a:ext cx="525075" cy="117600"/>
            </a:xfrm>
            <a:custGeom>
              <a:avLst/>
              <a:gdLst/>
              <a:ahLst/>
              <a:cxnLst/>
              <a:rect l="l" t="t" r="r" b="b"/>
              <a:pathLst>
                <a:path w="21003" h="4704" extrusionOk="0">
                  <a:moveTo>
                    <a:pt x="0" y="0"/>
                  </a:moveTo>
                  <a:lnTo>
                    <a:pt x="0" y="4703"/>
                  </a:lnTo>
                  <a:lnTo>
                    <a:pt x="18645" y="4703"/>
                  </a:lnTo>
                  <a:cubicBezTo>
                    <a:pt x="19943" y="4703"/>
                    <a:pt x="21003" y="3644"/>
                    <a:pt x="21003" y="2346"/>
                  </a:cubicBezTo>
                  <a:cubicBezTo>
                    <a:pt x="21003" y="1048"/>
                    <a:pt x="19943" y="0"/>
                    <a:pt x="186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2524400" y="4187550"/>
              <a:ext cx="471525" cy="60150"/>
            </a:xfrm>
            <a:custGeom>
              <a:avLst/>
              <a:gdLst/>
              <a:ahLst/>
              <a:cxnLst/>
              <a:rect l="l" t="t" r="r" b="b"/>
              <a:pathLst>
                <a:path w="18861" h="2406" extrusionOk="0">
                  <a:moveTo>
                    <a:pt x="1" y="0"/>
                  </a:moveTo>
                  <a:lnTo>
                    <a:pt x="1" y="2406"/>
                  </a:lnTo>
                  <a:lnTo>
                    <a:pt x="18860" y="2406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2192225" y="4187550"/>
              <a:ext cx="331900" cy="60150"/>
            </a:xfrm>
            <a:custGeom>
              <a:avLst/>
              <a:gdLst/>
              <a:ahLst/>
              <a:cxnLst/>
              <a:rect l="l" t="t" r="r" b="b"/>
              <a:pathLst>
                <a:path w="13276" h="2406" extrusionOk="0">
                  <a:moveTo>
                    <a:pt x="1" y="0"/>
                  </a:moveTo>
                  <a:lnTo>
                    <a:pt x="1" y="2406"/>
                  </a:lnTo>
                  <a:lnTo>
                    <a:pt x="13276" y="2406"/>
                  </a:lnTo>
                  <a:lnTo>
                    <a:pt x="132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2263675" y="4041100"/>
              <a:ext cx="597700" cy="117600"/>
            </a:xfrm>
            <a:custGeom>
              <a:avLst/>
              <a:gdLst/>
              <a:ahLst/>
              <a:cxnLst/>
              <a:rect l="l" t="t" r="r" b="b"/>
              <a:pathLst>
                <a:path w="23908" h="4704" extrusionOk="0">
                  <a:moveTo>
                    <a:pt x="0" y="1"/>
                  </a:moveTo>
                  <a:lnTo>
                    <a:pt x="0" y="4704"/>
                  </a:lnTo>
                  <a:lnTo>
                    <a:pt x="23908" y="4704"/>
                  </a:lnTo>
                  <a:lnTo>
                    <a:pt x="23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2004700" y="4041400"/>
              <a:ext cx="525100" cy="117600"/>
            </a:xfrm>
            <a:custGeom>
              <a:avLst/>
              <a:gdLst/>
              <a:ahLst/>
              <a:cxnLst/>
              <a:rect l="l" t="t" r="r" b="b"/>
              <a:pathLst>
                <a:path w="21004" h="4704" extrusionOk="0">
                  <a:moveTo>
                    <a:pt x="2358" y="1"/>
                  </a:moveTo>
                  <a:cubicBezTo>
                    <a:pt x="1060" y="1"/>
                    <a:pt x="1" y="1048"/>
                    <a:pt x="1" y="2346"/>
                  </a:cubicBezTo>
                  <a:cubicBezTo>
                    <a:pt x="1" y="3644"/>
                    <a:pt x="1060" y="4703"/>
                    <a:pt x="2358" y="4703"/>
                  </a:cubicBezTo>
                  <a:lnTo>
                    <a:pt x="21003" y="4703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2057975" y="4070275"/>
              <a:ext cx="471525" cy="60450"/>
            </a:xfrm>
            <a:custGeom>
              <a:avLst/>
              <a:gdLst/>
              <a:ahLst/>
              <a:cxnLst/>
              <a:rect l="l" t="t" r="r" b="b"/>
              <a:pathLst>
                <a:path w="18861" h="2418" extrusionOk="0">
                  <a:moveTo>
                    <a:pt x="1" y="0"/>
                  </a:moveTo>
                  <a:lnTo>
                    <a:pt x="1" y="2417"/>
                  </a:lnTo>
                  <a:lnTo>
                    <a:pt x="18860" y="2417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2529775" y="4070275"/>
              <a:ext cx="331900" cy="60450"/>
            </a:xfrm>
            <a:custGeom>
              <a:avLst/>
              <a:gdLst/>
              <a:ahLst/>
              <a:cxnLst/>
              <a:rect l="l" t="t" r="r" b="b"/>
              <a:pathLst>
                <a:path w="13276" h="2418" extrusionOk="0">
                  <a:moveTo>
                    <a:pt x="0" y="0"/>
                  </a:moveTo>
                  <a:lnTo>
                    <a:pt x="0" y="2417"/>
                  </a:lnTo>
                  <a:lnTo>
                    <a:pt x="13276" y="2417"/>
                  </a:lnTo>
                  <a:lnTo>
                    <a:pt x="13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2228250" y="4076525"/>
              <a:ext cx="49125" cy="47650"/>
            </a:xfrm>
            <a:custGeom>
              <a:avLst/>
              <a:gdLst/>
              <a:ahLst/>
              <a:cxnLst/>
              <a:rect l="l" t="t" r="r" b="b"/>
              <a:pathLst>
                <a:path w="1965" h="1906" extrusionOk="0">
                  <a:moveTo>
                    <a:pt x="0" y="0"/>
                  </a:moveTo>
                  <a:lnTo>
                    <a:pt x="0" y="1905"/>
                  </a:lnTo>
                  <a:lnTo>
                    <a:pt x="988" y="1524"/>
                  </a:lnTo>
                  <a:lnTo>
                    <a:pt x="1965" y="1905"/>
                  </a:lnTo>
                  <a:lnTo>
                    <a:pt x="19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2428875" y="3926200"/>
              <a:ext cx="597400" cy="117600"/>
            </a:xfrm>
            <a:custGeom>
              <a:avLst/>
              <a:gdLst/>
              <a:ahLst/>
              <a:cxnLst/>
              <a:rect l="l" t="t" r="r" b="b"/>
              <a:pathLst>
                <a:path w="23896" h="4704" extrusionOk="0">
                  <a:moveTo>
                    <a:pt x="0" y="1"/>
                  </a:moveTo>
                  <a:lnTo>
                    <a:pt x="0" y="4704"/>
                  </a:lnTo>
                  <a:lnTo>
                    <a:pt x="23896" y="4704"/>
                  </a:lnTo>
                  <a:lnTo>
                    <a:pt x="238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2169600" y="3926200"/>
              <a:ext cx="525100" cy="117600"/>
            </a:xfrm>
            <a:custGeom>
              <a:avLst/>
              <a:gdLst/>
              <a:ahLst/>
              <a:cxnLst/>
              <a:rect l="l" t="t" r="r" b="b"/>
              <a:pathLst>
                <a:path w="21004" h="4704" extrusionOk="0">
                  <a:moveTo>
                    <a:pt x="2346" y="1"/>
                  </a:moveTo>
                  <a:cubicBezTo>
                    <a:pt x="1048" y="1"/>
                    <a:pt x="1" y="1060"/>
                    <a:pt x="1" y="2358"/>
                  </a:cubicBezTo>
                  <a:cubicBezTo>
                    <a:pt x="1" y="3656"/>
                    <a:pt x="1060" y="4704"/>
                    <a:pt x="2346" y="4704"/>
                  </a:cubicBezTo>
                  <a:lnTo>
                    <a:pt x="21003" y="4704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2223175" y="3955375"/>
              <a:ext cx="471225" cy="60150"/>
            </a:xfrm>
            <a:custGeom>
              <a:avLst/>
              <a:gdLst/>
              <a:ahLst/>
              <a:cxnLst/>
              <a:rect l="l" t="t" r="r" b="b"/>
              <a:pathLst>
                <a:path w="18849" h="2406" extrusionOk="0">
                  <a:moveTo>
                    <a:pt x="1" y="1"/>
                  </a:moveTo>
                  <a:lnTo>
                    <a:pt x="1" y="2406"/>
                  </a:lnTo>
                  <a:lnTo>
                    <a:pt x="18848" y="2406"/>
                  </a:lnTo>
                  <a:lnTo>
                    <a:pt x="188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2694675" y="3955375"/>
              <a:ext cx="331900" cy="60150"/>
            </a:xfrm>
            <a:custGeom>
              <a:avLst/>
              <a:gdLst/>
              <a:ahLst/>
              <a:cxnLst/>
              <a:rect l="l" t="t" r="r" b="b"/>
              <a:pathLst>
                <a:path w="13276" h="2406" extrusionOk="0">
                  <a:moveTo>
                    <a:pt x="0" y="1"/>
                  </a:moveTo>
                  <a:lnTo>
                    <a:pt x="0" y="2406"/>
                  </a:lnTo>
                  <a:lnTo>
                    <a:pt x="13276" y="2406"/>
                  </a:lnTo>
                  <a:lnTo>
                    <a:pt x="13276" y="1"/>
                  </a:ln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2393450" y="3961625"/>
              <a:ext cx="49125" cy="47350"/>
            </a:xfrm>
            <a:custGeom>
              <a:avLst/>
              <a:gdLst/>
              <a:ahLst/>
              <a:cxnLst/>
              <a:rect l="l" t="t" r="r" b="b"/>
              <a:pathLst>
                <a:path w="1965" h="1894" extrusionOk="0">
                  <a:moveTo>
                    <a:pt x="0" y="1"/>
                  </a:moveTo>
                  <a:lnTo>
                    <a:pt x="0" y="1894"/>
                  </a:lnTo>
                  <a:lnTo>
                    <a:pt x="988" y="1501"/>
                  </a:lnTo>
                  <a:lnTo>
                    <a:pt x="1965" y="1894"/>
                  </a:lnTo>
                  <a:lnTo>
                    <a:pt x="1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1DB2AF7-32AD-7BBF-838B-DCAB4CA976E7}"/>
              </a:ext>
            </a:extLst>
          </p:cNvPr>
          <p:cNvSpPr txBox="1"/>
          <p:nvPr/>
        </p:nvSpPr>
        <p:spPr>
          <a:xfrm>
            <a:off x="8687393" y="4572512"/>
            <a:ext cx="3013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36"/>
          <p:cNvSpPr txBox="1">
            <a:spLocks noGrp="1"/>
          </p:cNvSpPr>
          <p:nvPr>
            <p:ph type="title" idx="2"/>
          </p:nvPr>
        </p:nvSpPr>
        <p:spPr>
          <a:xfrm>
            <a:off x="5330500" y="1863750"/>
            <a:ext cx="27339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PCG?</a:t>
            </a:r>
            <a:endParaRPr/>
          </a:p>
        </p:txBody>
      </p:sp>
      <p:sp>
        <p:nvSpPr>
          <p:cNvPr id="679" name="Google Shape;679;p36"/>
          <p:cNvSpPr txBox="1">
            <a:spLocks noGrp="1"/>
          </p:cNvSpPr>
          <p:nvPr>
            <p:ph type="subTitle" idx="1"/>
          </p:nvPr>
        </p:nvSpPr>
        <p:spPr>
          <a:xfrm>
            <a:off x="4837340" y="3215825"/>
            <a:ext cx="4068767" cy="13882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 panose="02020603050405020304" pitchFamily="18" charset="0"/>
                <a:cs typeface="Times New Roman" panose="02020603050405020304" pitchFamily="18" charset="0"/>
              </a:rPr>
              <a:t>Rare genetic disease </a:t>
            </a:r>
            <a:r>
              <a:rPr lang="en-US" sz="20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affects newborn children.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imes New Roman" panose="02020603050405020304" pitchFamily="18" charset="0"/>
                <a:ea typeface="Calibri" panose="020F0502020204030204" pitchFamily="34" charset="0"/>
              </a:rPr>
              <a:t>D</a:t>
            </a: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amage the optic nerve 2,3 afterward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0" name="Google Shape;680;p36"/>
          <p:cNvSpPr txBox="1">
            <a:spLocks noGrp="1"/>
          </p:cNvSpPr>
          <p:nvPr>
            <p:ph type="title"/>
          </p:nvPr>
        </p:nvSpPr>
        <p:spPr>
          <a:xfrm>
            <a:off x="5436303" y="1260175"/>
            <a:ext cx="850200" cy="6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681" name="Google Shape;681;p36"/>
          <p:cNvGrpSpPr/>
          <p:nvPr/>
        </p:nvGrpSpPr>
        <p:grpSpPr>
          <a:xfrm>
            <a:off x="985178" y="712162"/>
            <a:ext cx="3720669" cy="3719182"/>
            <a:chOff x="985225" y="863600"/>
            <a:chExt cx="3306673" cy="3305352"/>
          </a:xfrm>
        </p:grpSpPr>
        <p:sp>
          <p:nvSpPr>
            <p:cNvPr id="682" name="Google Shape;682;p36"/>
            <p:cNvSpPr/>
            <p:nvPr/>
          </p:nvSpPr>
          <p:spPr>
            <a:xfrm>
              <a:off x="1246000" y="863600"/>
              <a:ext cx="2732700" cy="31359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6"/>
            <p:cNvSpPr/>
            <p:nvPr/>
          </p:nvSpPr>
          <p:spPr>
            <a:xfrm>
              <a:off x="3369896" y="2889583"/>
              <a:ext cx="255797" cy="880143"/>
            </a:xfrm>
            <a:custGeom>
              <a:avLst/>
              <a:gdLst/>
              <a:ahLst/>
              <a:cxnLst/>
              <a:rect l="l" t="t" r="r" b="b"/>
              <a:pathLst>
                <a:path w="4585" h="15776" extrusionOk="0">
                  <a:moveTo>
                    <a:pt x="0" y="0"/>
                  </a:moveTo>
                  <a:lnTo>
                    <a:pt x="0" y="13526"/>
                  </a:lnTo>
                  <a:cubicBezTo>
                    <a:pt x="0" y="14764"/>
                    <a:pt x="1012" y="15776"/>
                    <a:pt x="2250" y="15776"/>
                  </a:cubicBezTo>
                  <a:lnTo>
                    <a:pt x="2346" y="15776"/>
                  </a:lnTo>
                  <a:cubicBezTo>
                    <a:pt x="3572" y="15776"/>
                    <a:pt x="4584" y="14764"/>
                    <a:pt x="4584" y="13526"/>
                  </a:cubicBezTo>
                  <a:lnTo>
                    <a:pt x="45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6"/>
            <p:cNvSpPr/>
            <p:nvPr/>
          </p:nvSpPr>
          <p:spPr>
            <a:xfrm>
              <a:off x="3343284" y="2849694"/>
              <a:ext cx="308965" cy="39946"/>
            </a:xfrm>
            <a:custGeom>
              <a:avLst/>
              <a:gdLst/>
              <a:ahLst/>
              <a:cxnLst/>
              <a:rect l="l" t="t" r="r" b="b"/>
              <a:pathLst>
                <a:path w="5538" h="716" extrusionOk="0">
                  <a:moveTo>
                    <a:pt x="358" y="1"/>
                  </a:moveTo>
                  <a:cubicBezTo>
                    <a:pt x="168" y="1"/>
                    <a:pt x="1" y="167"/>
                    <a:pt x="1" y="358"/>
                  </a:cubicBezTo>
                  <a:cubicBezTo>
                    <a:pt x="1" y="548"/>
                    <a:pt x="168" y="715"/>
                    <a:pt x="358" y="715"/>
                  </a:cubicBezTo>
                  <a:lnTo>
                    <a:pt x="5180" y="715"/>
                  </a:lnTo>
                  <a:cubicBezTo>
                    <a:pt x="5383" y="715"/>
                    <a:pt x="5537" y="548"/>
                    <a:pt x="5537" y="358"/>
                  </a:cubicBezTo>
                  <a:cubicBezTo>
                    <a:pt x="5537" y="167"/>
                    <a:pt x="5371" y="1"/>
                    <a:pt x="51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6"/>
            <p:cNvSpPr/>
            <p:nvPr/>
          </p:nvSpPr>
          <p:spPr>
            <a:xfrm>
              <a:off x="3761762" y="2889583"/>
              <a:ext cx="255128" cy="880143"/>
            </a:xfrm>
            <a:custGeom>
              <a:avLst/>
              <a:gdLst/>
              <a:ahLst/>
              <a:cxnLst/>
              <a:rect l="l" t="t" r="r" b="b"/>
              <a:pathLst>
                <a:path w="4573" h="15776" extrusionOk="0">
                  <a:moveTo>
                    <a:pt x="1" y="0"/>
                  </a:moveTo>
                  <a:lnTo>
                    <a:pt x="1" y="13526"/>
                  </a:lnTo>
                  <a:cubicBezTo>
                    <a:pt x="1" y="14764"/>
                    <a:pt x="1013" y="15776"/>
                    <a:pt x="2251" y="15776"/>
                  </a:cubicBezTo>
                  <a:lnTo>
                    <a:pt x="2323" y="15776"/>
                  </a:lnTo>
                  <a:cubicBezTo>
                    <a:pt x="3561" y="15776"/>
                    <a:pt x="4573" y="14764"/>
                    <a:pt x="4573" y="13526"/>
                  </a:cubicBezTo>
                  <a:lnTo>
                    <a:pt x="4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6"/>
            <p:cNvSpPr/>
            <p:nvPr/>
          </p:nvSpPr>
          <p:spPr>
            <a:xfrm>
              <a:off x="3734537" y="2849694"/>
              <a:ext cx="308965" cy="39946"/>
            </a:xfrm>
            <a:custGeom>
              <a:avLst/>
              <a:gdLst/>
              <a:ahLst/>
              <a:cxnLst/>
              <a:rect l="l" t="t" r="r" b="b"/>
              <a:pathLst>
                <a:path w="5538" h="716" extrusionOk="0"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cubicBezTo>
                    <a:pt x="1" y="548"/>
                    <a:pt x="167" y="715"/>
                    <a:pt x="358" y="715"/>
                  </a:cubicBezTo>
                  <a:lnTo>
                    <a:pt x="5180" y="715"/>
                  </a:lnTo>
                  <a:cubicBezTo>
                    <a:pt x="5370" y="715"/>
                    <a:pt x="5537" y="548"/>
                    <a:pt x="5537" y="358"/>
                  </a:cubicBezTo>
                  <a:cubicBezTo>
                    <a:pt x="5537" y="167"/>
                    <a:pt x="5370" y="1"/>
                    <a:pt x="51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6"/>
            <p:cNvSpPr/>
            <p:nvPr/>
          </p:nvSpPr>
          <p:spPr>
            <a:xfrm>
              <a:off x="3832169" y="3558445"/>
              <a:ext cx="114983" cy="114983"/>
            </a:xfrm>
            <a:custGeom>
              <a:avLst/>
              <a:gdLst/>
              <a:ahLst/>
              <a:cxnLst/>
              <a:rect l="l" t="t" r="r" b="b"/>
              <a:pathLst>
                <a:path w="2061" h="2061" extrusionOk="0">
                  <a:moveTo>
                    <a:pt x="1037" y="1"/>
                  </a:moveTo>
                  <a:cubicBezTo>
                    <a:pt x="465" y="1"/>
                    <a:pt x="1" y="465"/>
                    <a:pt x="1" y="1025"/>
                  </a:cubicBezTo>
                  <a:cubicBezTo>
                    <a:pt x="1" y="1596"/>
                    <a:pt x="465" y="2060"/>
                    <a:pt x="1037" y="2060"/>
                  </a:cubicBezTo>
                  <a:cubicBezTo>
                    <a:pt x="1596" y="2060"/>
                    <a:pt x="2061" y="1596"/>
                    <a:pt x="2061" y="1025"/>
                  </a:cubicBezTo>
                  <a:cubicBezTo>
                    <a:pt x="2061" y="465"/>
                    <a:pt x="1596" y="1"/>
                    <a:pt x="10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6"/>
            <p:cNvSpPr/>
            <p:nvPr/>
          </p:nvSpPr>
          <p:spPr>
            <a:xfrm>
              <a:off x="3906592" y="3426949"/>
              <a:ext cx="46529" cy="46529"/>
            </a:xfrm>
            <a:custGeom>
              <a:avLst/>
              <a:gdLst/>
              <a:ahLst/>
              <a:cxnLst/>
              <a:rect l="l" t="t" r="r" b="b"/>
              <a:pathLst>
                <a:path w="834" h="834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cubicBezTo>
                    <a:pt x="0" y="655"/>
                    <a:pt x="191" y="834"/>
                    <a:pt x="417" y="834"/>
                  </a:cubicBezTo>
                  <a:cubicBezTo>
                    <a:pt x="655" y="834"/>
                    <a:pt x="834" y="631"/>
                    <a:pt x="834" y="417"/>
                  </a:cubicBezTo>
                  <a:cubicBezTo>
                    <a:pt x="834" y="179"/>
                    <a:pt x="643" y="0"/>
                    <a:pt x="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6"/>
            <p:cNvSpPr/>
            <p:nvPr/>
          </p:nvSpPr>
          <p:spPr>
            <a:xfrm>
              <a:off x="3828877" y="3478721"/>
              <a:ext cx="39890" cy="39946"/>
            </a:xfrm>
            <a:custGeom>
              <a:avLst/>
              <a:gdLst/>
              <a:ahLst/>
              <a:cxnLst/>
              <a:rect l="l" t="t" r="r" b="b"/>
              <a:pathLst>
                <a:path w="715" h="716" extrusionOk="0">
                  <a:moveTo>
                    <a:pt x="358" y="1"/>
                  </a:moveTo>
                  <a:cubicBezTo>
                    <a:pt x="167" y="1"/>
                    <a:pt x="0" y="168"/>
                    <a:pt x="0" y="358"/>
                  </a:cubicBezTo>
                  <a:cubicBezTo>
                    <a:pt x="0" y="549"/>
                    <a:pt x="167" y="715"/>
                    <a:pt x="358" y="715"/>
                  </a:cubicBezTo>
                  <a:cubicBezTo>
                    <a:pt x="560" y="715"/>
                    <a:pt x="715" y="560"/>
                    <a:pt x="715" y="358"/>
                  </a:cubicBezTo>
                  <a:cubicBezTo>
                    <a:pt x="715" y="168"/>
                    <a:pt x="560" y="1"/>
                    <a:pt x="3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6"/>
            <p:cNvSpPr/>
            <p:nvPr/>
          </p:nvSpPr>
          <p:spPr>
            <a:xfrm>
              <a:off x="3129443" y="3056952"/>
              <a:ext cx="1127906" cy="104997"/>
            </a:xfrm>
            <a:custGeom>
              <a:avLst/>
              <a:gdLst/>
              <a:ahLst/>
              <a:cxnLst/>
              <a:rect l="l" t="t" r="r" b="b"/>
              <a:pathLst>
                <a:path w="20217" h="1882" extrusionOk="0">
                  <a:moveTo>
                    <a:pt x="0" y="0"/>
                  </a:moveTo>
                  <a:lnTo>
                    <a:pt x="0" y="1882"/>
                  </a:lnTo>
                  <a:lnTo>
                    <a:pt x="20217" y="1882"/>
                  </a:lnTo>
                  <a:lnTo>
                    <a:pt x="20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6"/>
            <p:cNvSpPr/>
            <p:nvPr/>
          </p:nvSpPr>
          <p:spPr>
            <a:xfrm>
              <a:off x="3209110" y="3161892"/>
              <a:ext cx="963884" cy="786527"/>
            </a:xfrm>
            <a:custGeom>
              <a:avLst/>
              <a:gdLst/>
              <a:ahLst/>
              <a:cxnLst/>
              <a:rect l="l" t="t" r="r" b="b"/>
              <a:pathLst>
                <a:path w="17277" h="14098" extrusionOk="0">
                  <a:moveTo>
                    <a:pt x="1" y="1"/>
                  </a:moveTo>
                  <a:lnTo>
                    <a:pt x="1" y="14098"/>
                  </a:lnTo>
                  <a:lnTo>
                    <a:pt x="17277" y="14098"/>
                  </a:lnTo>
                  <a:lnTo>
                    <a:pt x="17277" y="1"/>
                  </a:lnTo>
                  <a:lnTo>
                    <a:pt x="16360" y="1"/>
                  </a:lnTo>
                  <a:lnTo>
                    <a:pt x="16360" y="12228"/>
                  </a:lnTo>
                  <a:lnTo>
                    <a:pt x="918" y="12228"/>
                  </a:lnTo>
                  <a:lnTo>
                    <a:pt x="9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6"/>
            <p:cNvSpPr/>
            <p:nvPr/>
          </p:nvSpPr>
          <p:spPr>
            <a:xfrm>
              <a:off x="3587754" y="1892344"/>
              <a:ext cx="322857" cy="298532"/>
            </a:xfrm>
            <a:custGeom>
              <a:avLst/>
              <a:gdLst/>
              <a:ahLst/>
              <a:cxnLst/>
              <a:rect l="l" t="t" r="r" b="b"/>
              <a:pathLst>
                <a:path w="5787" h="5351" extrusionOk="0">
                  <a:moveTo>
                    <a:pt x="949" y="1"/>
                  </a:moveTo>
                  <a:cubicBezTo>
                    <a:pt x="721" y="1"/>
                    <a:pt x="494" y="93"/>
                    <a:pt x="322" y="278"/>
                  </a:cubicBezTo>
                  <a:cubicBezTo>
                    <a:pt x="0" y="635"/>
                    <a:pt x="12" y="1171"/>
                    <a:pt x="369" y="1504"/>
                  </a:cubicBezTo>
                  <a:lnTo>
                    <a:pt x="4239" y="5124"/>
                  </a:lnTo>
                  <a:cubicBezTo>
                    <a:pt x="4402" y="5276"/>
                    <a:pt x="4611" y="5350"/>
                    <a:pt x="4821" y="5350"/>
                  </a:cubicBezTo>
                  <a:cubicBezTo>
                    <a:pt x="5055" y="5350"/>
                    <a:pt x="5290" y="5258"/>
                    <a:pt x="5465" y="5076"/>
                  </a:cubicBezTo>
                  <a:cubicBezTo>
                    <a:pt x="5787" y="4719"/>
                    <a:pt x="5775" y="4183"/>
                    <a:pt x="5418" y="3850"/>
                  </a:cubicBezTo>
                  <a:lnTo>
                    <a:pt x="1548" y="242"/>
                  </a:lnTo>
                  <a:cubicBezTo>
                    <a:pt x="1376" y="81"/>
                    <a:pt x="1162" y="1"/>
                    <a:pt x="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6"/>
            <p:cNvSpPr/>
            <p:nvPr/>
          </p:nvSpPr>
          <p:spPr>
            <a:xfrm>
              <a:off x="2795988" y="2002808"/>
              <a:ext cx="999087" cy="1048908"/>
            </a:xfrm>
            <a:custGeom>
              <a:avLst/>
              <a:gdLst/>
              <a:ahLst/>
              <a:cxnLst/>
              <a:rect l="l" t="t" r="r" b="b"/>
              <a:pathLst>
                <a:path w="17908" h="18801" extrusionOk="0">
                  <a:moveTo>
                    <a:pt x="15073" y="0"/>
                  </a:moveTo>
                  <a:lnTo>
                    <a:pt x="0" y="16157"/>
                  </a:lnTo>
                  <a:lnTo>
                    <a:pt x="2846" y="18800"/>
                  </a:lnTo>
                  <a:lnTo>
                    <a:pt x="17907" y="2655"/>
                  </a:lnTo>
                  <a:lnTo>
                    <a:pt x="150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6"/>
            <p:cNvSpPr/>
            <p:nvPr/>
          </p:nvSpPr>
          <p:spPr>
            <a:xfrm>
              <a:off x="2728873" y="2882275"/>
              <a:ext cx="249158" cy="237889"/>
            </a:xfrm>
            <a:custGeom>
              <a:avLst/>
              <a:gdLst/>
              <a:ahLst/>
              <a:cxnLst/>
              <a:rect l="l" t="t" r="r" b="b"/>
              <a:pathLst>
                <a:path w="4466" h="4264" extrusionOk="0">
                  <a:moveTo>
                    <a:pt x="757" y="0"/>
                  </a:moveTo>
                  <a:cubicBezTo>
                    <a:pt x="727" y="0"/>
                    <a:pt x="697" y="12"/>
                    <a:pt x="679" y="36"/>
                  </a:cubicBezTo>
                  <a:lnTo>
                    <a:pt x="48" y="714"/>
                  </a:lnTo>
                  <a:cubicBezTo>
                    <a:pt x="1" y="750"/>
                    <a:pt x="1" y="834"/>
                    <a:pt x="48" y="869"/>
                  </a:cubicBezTo>
                  <a:lnTo>
                    <a:pt x="3632" y="4227"/>
                  </a:lnTo>
                  <a:cubicBezTo>
                    <a:pt x="3653" y="4253"/>
                    <a:pt x="3679" y="4263"/>
                    <a:pt x="3705" y="4263"/>
                  </a:cubicBezTo>
                  <a:cubicBezTo>
                    <a:pt x="3738" y="4263"/>
                    <a:pt x="3772" y="4247"/>
                    <a:pt x="3799" y="4227"/>
                  </a:cubicBezTo>
                  <a:lnTo>
                    <a:pt x="4430" y="3548"/>
                  </a:lnTo>
                  <a:cubicBezTo>
                    <a:pt x="4465" y="3512"/>
                    <a:pt x="4465" y="3429"/>
                    <a:pt x="4430" y="3393"/>
                  </a:cubicBezTo>
                  <a:lnTo>
                    <a:pt x="834" y="36"/>
                  </a:lnTo>
                  <a:cubicBezTo>
                    <a:pt x="816" y="12"/>
                    <a:pt x="786" y="0"/>
                    <a:pt x="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6"/>
            <p:cNvSpPr/>
            <p:nvPr/>
          </p:nvSpPr>
          <p:spPr>
            <a:xfrm>
              <a:off x="2701648" y="2981915"/>
              <a:ext cx="176073" cy="174846"/>
            </a:xfrm>
            <a:custGeom>
              <a:avLst/>
              <a:gdLst/>
              <a:ahLst/>
              <a:cxnLst/>
              <a:rect l="l" t="t" r="r" b="b"/>
              <a:pathLst>
                <a:path w="3156" h="3134" extrusionOk="0">
                  <a:moveTo>
                    <a:pt x="1489" y="0"/>
                  </a:moveTo>
                  <a:lnTo>
                    <a:pt x="48" y="1548"/>
                  </a:lnTo>
                  <a:cubicBezTo>
                    <a:pt x="0" y="1619"/>
                    <a:pt x="0" y="1703"/>
                    <a:pt x="60" y="1762"/>
                  </a:cubicBezTo>
                  <a:lnTo>
                    <a:pt x="1489" y="3108"/>
                  </a:lnTo>
                  <a:cubicBezTo>
                    <a:pt x="1522" y="3124"/>
                    <a:pt x="1560" y="3133"/>
                    <a:pt x="1598" y="3133"/>
                  </a:cubicBezTo>
                  <a:cubicBezTo>
                    <a:pt x="1641" y="3133"/>
                    <a:pt x="1683" y="3121"/>
                    <a:pt x="1715" y="3096"/>
                  </a:cubicBezTo>
                  <a:lnTo>
                    <a:pt x="3156" y="1548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6"/>
            <p:cNvSpPr/>
            <p:nvPr/>
          </p:nvSpPr>
          <p:spPr>
            <a:xfrm>
              <a:off x="2857078" y="2064902"/>
              <a:ext cx="870882" cy="897550"/>
            </a:xfrm>
            <a:custGeom>
              <a:avLst/>
              <a:gdLst/>
              <a:ahLst/>
              <a:cxnLst/>
              <a:rect l="l" t="t" r="r" b="b"/>
              <a:pathLst>
                <a:path w="15610" h="16088" extrusionOk="0">
                  <a:moveTo>
                    <a:pt x="11388" y="0"/>
                  </a:moveTo>
                  <a:cubicBezTo>
                    <a:pt x="11340" y="0"/>
                    <a:pt x="11291" y="21"/>
                    <a:pt x="11252" y="66"/>
                  </a:cubicBezTo>
                  <a:lnTo>
                    <a:pt x="60" y="12056"/>
                  </a:lnTo>
                  <a:cubicBezTo>
                    <a:pt x="1" y="12127"/>
                    <a:pt x="1" y="12234"/>
                    <a:pt x="72" y="12306"/>
                  </a:cubicBezTo>
                  <a:lnTo>
                    <a:pt x="4084" y="16044"/>
                  </a:lnTo>
                  <a:cubicBezTo>
                    <a:pt x="4124" y="16073"/>
                    <a:pt x="4167" y="16087"/>
                    <a:pt x="4209" y="16087"/>
                  </a:cubicBezTo>
                  <a:cubicBezTo>
                    <a:pt x="4256" y="16087"/>
                    <a:pt x="4303" y="16070"/>
                    <a:pt x="4346" y="16032"/>
                  </a:cubicBezTo>
                  <a:lnTo>
                    <a:pt x="15538" y="4031"/>
                  </a:lnTo>
                  <a:cubicBezTo>
                    <a:pt x="15610" y="3959"/>
                    <a:pt x="15610" y="3840"/>
                    <a:pt x="15526" y="3781"/>
                  </a:cubicBezTo>
                  <a:lnTo>
                    <a:pt x="11502" y="42"/>
                  </a:lnTo>
                  <a:cubicBezTo>
                    <a:pt x="11469" y="15"/>
                    <a:pt x="11429" y="0"/>
                    <a:pt x="11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6"/>
            <p:cNvSpPr/>
            <p:nvPr/>
          </p:nvSpPr>
          <p:spPr>
            <a:xfrm>
              <a:off x="2336951" y="3796276"/>
              <a:ext cx="1128632" cy="152139"/>
            </a:xfrm>
            <a:custGeom>
              <a:avLst/>
              <a:gdLst/>
              <a:ahLst/>
              <a:cxnLst/>
              <a:rect l="l" t="t" r="r" b="b"/>
              <a:pathLst>
                <a:path w="20230" h="2727" extrusionOk="0">
                  <a:moveTo>
                    <a:pt x="489" y="0"/>
                  </a:moveTo>
                  <a:cubicBezTo>
                    <a:pt x="227" y="0"/>
                    <a:pt x="1" y="226"/>
                    <a:pt x="1" y="488"/>
                  </a:cubicBezTo>
                  <a:lnTo>
                    <a:pt x="1" y="2727"/>
                  </a:lnTo>
                  <a:lnTo>
                    <a:pt x="20230" y="2727"/>
                  </a:lnTo>
                  <a:lnTo>
                    <a:pt x="20230" y="488"/>
                  </a:lnTo>
                  <a:cubicBezTo>
                    <a:pt x="20230" y="226"/>
                    <a:pt x="20003" y="0"/>
                    <a:pt x="19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6"/>
            <p:cNvSpPr/>
            <p:nvPr/>
          </p:nvSpPr>
          <p:spPr>
            <a:xfrm>
              <a:off x="2551518" y="2517578"/>
              <a:ext cx="1039591" cy="1079481"/>
            </a:xfrm>
            <a:custGeom>
              <a:avLst/>
              <a:gdLst/>
              <a:ahLst/>
              <a:cxnLst/>
              <a:rect l="l" t="t" r="r" b="b"/>
              <a:pathLst>
                <a:path w="18634" h="19349" extrusionOk="0">
                  <a:moveTo>
                    <a:pt x="16515" y="1"/>
                  </a:moveTo>
                  <a:lnTo>
                    <a:pt x="16515" y="9371"/>
                  </a:lnTo>
                  <a:cubicBezTo>
                    <a:pt x="16515" y="13990"/>
                    <a:pt x="12788" y="17705"/>
                    <a:pt x="8180" y="17705"/>
                  </a:cubicBezTo>
                  <a:lnTo>
                    <a:pt x="7109" y="17705"/>
                  </a:lnTo>
                  <a:cubicBezTo>
                    <a:pt x="4811" y="17705"/>
                    <a:pt x="2680" y="16967"/>
                    <a:pt x="953" y="15705"/>
                  </a:cubicBezTo>
                  <a:lnTo>
                    <a:pt x="548" y="16241"/>
                  </a:lnTo>
                  <a:lnTo>
                    <a:pt x="1" y="16979"/>
                  </a:lnTo>
                  <a:cubicBezTo>
                    <a:pt x="2001" y="18467"/>
                    <a:pt x="4501" y="19348"/>
                    <a:pt x="7180" y="19348"/>
                  </a:cubicBezTo>
                  <a:lnTo>
                    <a:pt x="8942" y="19348"/>
                  </a:lnTo>
                  <a:cubicBezTo>
                    <a:pt x="14300" y="19348"/>
                    <a:pt x="18634" y="15002"/>
                    <a:pt x="18634" y="9657"/>
                  </a:cubicBezTo>
                  <a:lnTo>
                    <a:pt x="186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6"/>
            <p:cNvSpPr/>
            <p:nvPr/>
          </p:nvSpPr>
          <p:spPr>
            <a:xfrm>
              <a:off x="2339629" y="3230290"/>
              <a:ext cx="336191" cy="282688"/>
            </a:xfrm>
            <a:custGeom>
              <a:avLst/>
              <a:gdLst/>
              <a:ahLst/>
              <a:cxnLst/>
              <a:rect l="l" t="t" r="r" b="b"/>
              <a:pathLst>
                <a:path w="6026" h="5067" extrusionOk="0">
                  <a:moveTo>
                    <a:pt x="1239" y="1"/>
                  </a:moveTo>
                  <a:lnTo>
                    <a:pt x="72" y="1715"/>
                  </a:lnTo>
                  <a:cubicBezTo>
                    <a:pt x="1" y="1823"/>
                    <a:pt x="36" y="1954"/>
                    <a:pt x="132" y="2025"/>
                  </a:cubicBezTo>
                  <a:lnTo>
                    <a:pt x="4561" y="5025"/>
                  </a:lnTo>
                  <a:cubicBezTo>
                    <a:pt x="4597" y="5053"/>
                    <a:pt x="4641" y="5066"/>
                    <a:pt x="4685" y="5066"/>
                  </a:cubicBezTo>
                  <a:cubicBezTo>
                    <a:pt x="4755" y="5066"/>
                    <a:pt x="4826" y="5032"/>
                    <a:pt x="4870" y="4966"/>
                  </a:cubicBezTo>
                  <a:lnTo>
                    <a:pt x="6025" y="3251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6"/>
            <p:cNvSpPr/>
            <p:nvPr/>
          </p:nvSpPr>
          <p:spPr>
            <a:xfrm>
              <a:off x="2339629" y="3080551"/>
              <a:ext cx="477004" cy="374239"/>
            </a:xfrm>
            <a:custGeom>
              <a:avLst/>
              <a:gdLst/>
              <a:ahLst/>
              <a:cxnLst/>
              <a:rect l="l" t="t" r="r" b="b"/>
              <a:pathLst>
                <a:path w="8550" h="6708" extrusionOk="0">
                  <a:moveTo>
                    <a:pt x="1295" y="1"/>
                  </a:moveTo>
                  <a:cubicBezTo>
                    <a:pt x="1221" y="1"/>
                    <a:pt x="1147" y="35"/>
                    <a:pt x="1096" y="101"/>
                  </a:cubicBezTo>
                  <a:lnTo>
                    <a:pt x="72" y="1601"/>
                  </a:lnTo>
                  <a:cubicBezTo>
                    <a:pt x="1" y="1709"/>
                    <a:pt x="24" y="1863"/>
                    <a:pt x="132" y="1935"/>
                  </a:cubicBezTo>
                  <a:lnTo>
                    <a:pt x="7109" y="6662"/>
                  </a:lnTo>
                  <a:cubicBezTo>
                    <a:pt x="7149" y="6693"/>
                    <a:pt x="7197" y="6708"/>
                    <a:pt x="7244" y="6708"/>
                  </a:cubicBezTo>
                  <a:cubicBezTo>
                    <a:pt x="7321" y="6708"/>
                    <a:pt x="7398" y="6669"/>
                    <a:pt x="7442" y="6602"/>
                  </a:cubicBezTo>
                  <a:lnTo>
                    <a:pt x="8466" y="5102"/>
                  </a:lnTo>
                  <a:cubicBezTo>
                    <a:pt x="8549" y="4995"/>
                    <a:pt x="8514" y="4852"/>
                    <a:pt x="8406" y="4780"/>
                  </a:cubicBezTo>
                  <a:lnTo>
                    <a:pt x="1429" y="42"/>
                  </a:lnTo>
                  <a:cubicBezTo>
                    <a:pt x="1388" y="14"/>
                    <a:pt x="134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6"/>
            <p:cNvSpPr/>
            <p:nvPr/>
          </p:nvSpPr>
          <p:spPr>
            <a:xfrm>
              <a:off x="3359240" y="2343571"/>
              <a:ext cx="344782" cy="346121"/>
            </a:xfrm>
            <a:custGeom>
              <a:avLst/>
              <a:gdLst/>
              <a:ahLst/>
              <a:cxnLst/>
              <a:rect l="l" t="t" r="r" b="b"/>
              <a:pathLst>
                <a:path w="6180" h="6204" extrusionOk="0">
                  <a:moveTo>
                    <a:pt x="3096" y="0"/>
                  </a:moveTo>
                  <a:cubicBezTo>
                    <a:pt x="1382" y="0"/>
                    <a:pt x="1" y="1393"/>
                    <a:pt x="1" y="3096"/>
                  </a:cubicBezTo>
                  <a:cubicBezTo>
                    <a:pt x="1" y="4060"/>
                    <a:pt x="429" y="4917"/>
                    <a:pt x="1120" y="5477"/>
                  </a:cubicBezTo>
                  <a:cubicBezTo>
                    <a:pt x="1644" y="5929"/>
                    <a:pt x="2334" y="6203"/>
                    <a:pt x="3084" y="6203"/>
                  </a:cubicBezTo>
                  <a:cubicBezTo>
                    <a:pt x="4799" y="6203"/>
                    <a:pt x="6180" y="4810"/>
                    <a:pt x="6180" y="3108"/>
                  </a:cubicBezTo>
                  <a:cubicBezTo>
                    <a:pt x="6180" y="2239"/>
                    <a:pt x="5835" y="1465"/>
                    <a:pt x="5263" y="893"/>
                  </a:cubicBezTo>
                  <a:cubicBezTo>
                    <a:pt x="4716" y="345"/>
                    <a:pt x="3942" y="0"/>
                    <a:pt x="3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6"/>
            <p:cNvSpPr/>
            <p:nvPr/>
          </p:nvSpPr>
          <p:spPr>
            <a:xfrm>
              <a:off x="3438963" y="2424577"/>
              <a:ext cx="184721" cy="184051"/>
            </a:xfrm>
            <a:custGeom>
              <a:avLst/>
              <a:gdLst/>
              <a:ahLst/>
              <a:cxnLst/>
              <a:rect l="l" t="t" r="r" b="b"/>
              <a:pathLst>
                <a:path w="3311" h="3299" extrusionOk="0">
                  <a:moveTo>
                    <a:pt x="1655" y="1"/>
                  </a:moveTo>
                  <a:cubicBezTo>
                    <a:pt x="739" y="1"/>
                    <a:pt x="0" y="739"/>
                    <a:pt x="0" y="1644"/>
                  </a:cubicBezTo>
                  <a:cubicBezTo>
                    <a:pt x="0" y="2561"/>
                    <a:pt x="739" y="3299"/>
                    <a:pt x="1655" y="3299"/>
                  </a:cubicBezTo>
                  <a:cubicBezTo>
                    <a:pt x="2560" y="3299"/>
                    <a:pt x="3310" y="2561"/>
                    <a:pt x="3310" y="1644"/>
                  </a:cubicBezTo>
                  <a:cubicBezTo>
                    <a:pt x="3310" y="739"/>
                    <a:pt x="2560" y="1"/>
                    <a:pt x="16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6"/>
            <p:cNvSpPr/>
            <p:nvPr/>
          </p:nvSpPr>
          <p:spPr>
            <a:xfrm>
              <a:off x="2901598" y="3424271"/>
              <a:ext cx="225894" cy="444423"/>
            </a:xfrm>
            <a:custGeom>
              <a:avLst/>
              <a:gdLst/>
              <a:ahLst/>
              <a:cxnLst/>
              <a:rect l="l" t="t" r="r" b="b"/>
              <a:pathLst>
                <a:path w="4049" h="7966" extrusionOk="0">
                  <a:moveTo>
                    <a:pt x="2082" y="0"/>
                  </a:moveTo>
                  <a:cubicBezTo>
                    <a:pt x="2074" y="0"/>
                    <a:pt x="2067" y="1"/>
                    <a:pt x="2060" y="1"/>
                  </a:cubicBezTo>
                  <a:lnTo>
                    <a:pt x="1977" y="1"/>
                  </a:lnTo>
                  <a:cubicBezTo>
                    <a:pt x="893" y="1"/>
                    <a:pt x="0" y="882"/>
                    <a:pt x="0" y="1977"/>
                  </a:cubicBezTo>
                  <a:lnTo>
                    <a:pt x="0" y="7966"/>
                  </a:lnTo>
                  <a:lnTo>
                    <a:pt x="4048" y="7966"/>
                  </a:lnTo>
                  <a:lnTo>
                    <a:pt x="4048" y="1977"/>
                  </a:lnTo>
                  <a:cubicBezTo>
                    <a:pt x="4048" y="889"/>
                    <a:pt x="3167" y="0"/>
                    <a:pt x="20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6"/>
            <p:cNvSpPr/>
            <p:nvPr/>
          </p:nvSpPr>
          <p:spPr>
            <a:xfrm>
              <a:off x="2962688" y="3493338"/>
              <a:ext cx="104327" cy="104383"/>
            </a:xfrm>
            <a:custGeom>
              <a:avLst/>
              <a:gdLst/>
              <a:ahLst/>
              <a:cxnLst/>
              <a:rect l="l" t="t" r="r" b="b"/>
              <a:pathLst>
                <a:path w="1870" h="1871" extrusionOk="0">
                  <a:moveTo>
                    <a:pt x="929" y="1"/>
                  </a:moveTo>
                  <a:cubicBezTo>
                    <a:pt x="417" y="1"/>
                    <a:pt x="1" y="418"/>
                    <a:pt x="1" y="930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453" y="1870"/>
                    <a:pt x="1870" y="1453"/>
                    <a:pt x="1870" y="930"/>
                  </a:cubicBezTo>
                  <a:cubicBezTo>
                    <a:pt x="1870" y="418"/>
                    <a:pt x="1453" y="1"/>
                    <a:pt x="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6"/>
            <p:cNvSpPr/>
            <p:nvPr/>
          </p:nvSpPr>
          <p:spPr>
            <a:xfrm>
              <a:off x="1349922" y="2513617"/>
              <a:ext cx="1003048" cy="1485967"/>
            </a:xfrm>
            <a:custGeom>
              <a:avLst/>
              <a:gdLst/>
              <a:ahLst/>
              <a:cxnLst/>
              <a:rect l="l" t="t" r="r" b="b"/>
              <a:pathLst>
                <a:path w="17979" h="26635" extrusionOk="0">
                  <a:moveTo>
                    <a:pt x="6013" y="0"/>
                  </a:moveTo>
                  <a:lnTo>
                    <a:pt x="6013" y="10859"/>
                  </a:lnTo>
                  <a:cubicBezTo>
                    <a:pt x="2512" y="12240"/>
                    <a:pt x="0" y="15978"/>
                    <a:pt x="0" y="19895"/>
                  </a:cubicBezTo>
                  <a:cubicBezTo>
                    <a:pt x="0" y="24860"/>
                    <a:pt x="4025" y="26634"/>
                    <a:pt x="8989" y="26634"/>
                  </a:cubicBezTo>
                  <a:cubicBezTo>
                    <a:pt x="13942" y="26634"/>
                    <a:pt x="17979" y="24860"/>
                    <a:pt x="17979" y="19895"/>
                  </a:cubicBezTo>
                  <a:cubicBezTo>
                    <a:pt x="17979" y="15966"/>
                    <a:pt x="15466" y="12240"/>
                    <a:pt x="11966" y="10847"/>
                  </a:cubicBezTo>
                  <a:lnTo>
                    <a:pt x="119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6"/>
            <p:cNvSpPr/>
            <p:nvPr/>
          </p:nvSpPr>
          <p:spPr>
            <a:xfrm>
              <a:off x="1656151" y="2445833"/>
              <a:ext cx="393933" cy="71132"/>
            </a:xfrm>
            <a:custGeom>
              <a:avLst/>
              <a:gdLst/>
              <a:ahLst/>
              <a:cxnLst/>
              <a:rect l="l" t="t" r="r" b="b"/>
              <a:pathLst>
                <a:path w="7061" h="1275" extrusionOk="0">
                  <a:moveTo>
                    <a:pt x="298" y="1"/>
                  </a:moveTo>
                  <a:cubicBezTo>
                    <a:pt x="143" y="1"/>
                    <a:pt x="0" y="144"/>
                    <a:pt x="0" y="298"/>
                  </a:cubicBezTo>
                  <a:lnTo>
                    <a:pt x="0" y="977"/>
                  </a:lnTo>
                  <a:cubicBezTo>
                    <a:pt x="0" y="1132"/>
                    <a:pt x="143" y="1275"/>
                    <a:pt x="298" y="1275"/>
                  </a:cubicBezTo>
                  <a:lnTo>
                    <a:pt x="6763" y="1275"/>
                  </a:lnTo>
                  <a:cubicBezTo>
                    <a:pt x="6929" y="1275"/>
                    <a:pt x="7060" y="1132"/>
                    <a:pt x="7060" y="977"/>
                  </a:cubicBezTo>
                  <a:lnTo>
                    <a:pt x="7060" y="298"/>
                  </a:lnTo>
                  <a:cubicBezTo>
                    <a:pt x="7060" y="144"/>
                    <a:pt x="6929" y="1"/>
                    <a:pt x="67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6"/>
            <p:cNvSpPr/>
            <p:nvPr/>
          </p:nvSpPr>
          <p:spPr>
            <a:xfrm>
              <a:off x="1416981" y="3418971"/>
              <a:ext cx="872221" cy="522808"/>
            </a:xfrm>
            <a:custGeom>
              <a:avLst/>
              <a:gdLst/>
              <a:ahLst/>
              <a:cxnLst/>
              <a:rect l="l" t="t" r="r" b="b"/>
              <a:pathLst>
                <a:path w="15634" h="9371" extrusionOk="0">
                  <a:moveTo>
                    <a:pt x="6252" y="0"/>
                  </a:moveTo>
                  <a:cubicBezTo>
                    <a:pt x="4692" y="0"/>
                    <a:pt x="4692" y="941"/>
                    <a:pt x="3132" y="941"/>
                  </a:cubicBezTo>
                  <a:cubicBezTo>
                    <a:pt x="1870" y="941"/>
                    <a:pt x="1632" y="334"/>
                    <a:pt x="751" y="96"/>
                  </a:cubicBezTo>
                  <a:cubicBezTo>
                    <a:pt x="275" y="1167"/>
                    <a:pt x="1" y="2322"/>
                    <a:pt x="1" y="3513"/>
                  </a:cubicBezTo>
                  <a:cubicBezTo>
                    <a:pt x="1" y="7835"/>
                    <a:pt x="3501" y="9371"/>
                    <a:pt x="7823" y="9371"/>
                  </a:cubicBezTo>
                  <a:cubicBezTo>
                    <a:pt x="12133" y="9371"/>
                    <a:pt x="15634" y="7835"/>
                    <a:pt x="15634" y="3513"/>
                  </a:cubicBezTo>
                  <a:cubicBezTo>
                    <a:pt x="15634" y="2644"/>
                    <a:pt x="15479" y="1762"/>
                    <a:pt x="15217" y="917"/>
                  </a:cubicBezTo>
                  <a:cubicBezTo>
                    <a:pt x="14050" y="762"/>
                    <a:pt x="13919" y="0"/>
                    <a:pt x="12502" y="0"/>
                  </a:cubicBezTo>
                  <a:cubicBezTo>
                    <a:pt x="10943" y="0"/>
                    <a:pt x="10943" y="941"/>
                    <a:pt x="9383" y="941"/>
                  </a:cubicBezTo>
                  <a:cubicBezTo>
                    <a:pt x="7823" y="941"/>
                    <a:pt x="7823" y="0"/>
                    <a:pt x="62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6"/>
            <p:cNvSpPr/>
            <p:nvPr/>
          </p:nvSpPr>
          <p:spPr>
            <a:xfrm>
              <a:off x="2016806" y="3293054"/>
              <a:ext cx="63154" cy="63210"/>
            </a:xfrm>
            <a:custGeom>
              <a:avLst/>
              <a:gdLst/>
              <a:ahLst/>
              <a:cxnLst/>
              <a:rect l="l" t="t" r="r" b="b"/>
              <a:pathLst>
                <a:path w="1132" h="1133" extrusionOk="0">
                  <a:moveTo>
                    <a:pt x="572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32"/>
                    <a:pt x="572" y="1132"/>
                  </a:cubicBezTo>
                  <a:cubicBezTo>
                    <a:pt x="881" y="1132"/>
                    <a:pt x="1131" y="870"/>
                    <a:pt x="1131" y="561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6"/>
            <p:cNvSpPr/>
            <p:nvPr/>
          </p:nvSpPr>
          <p:spPr>
            <a:xfrm>
              <a:off x="1854096" y="3123635"/>
              <a:ext cx="93058" cy="9305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81" y="1"/>
                    <a:pt x="0" y="382"/>
                    <a:pt x="0" y="834"/>
                  </a:cubicBezTo>
                  <a:cubicBezTo>
                    <a:pt x="0" y="1299"/>
                    <a:pt x="381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6"/>
            <p:cNvSpPr/>
            <p:nvPr/>
          </p:nvSpPr>
          <p:spPr>
            <a:xfrm>
              <a:off x="2167574" y="3532558"/>
              <a:ext cx="51885" cy="51829"/>
            </a:xfrm>
            <a:custGeom>
              <a:avLst/>
              <a:gdLst/>
              <a:ahLst/>
              <a:cxnLst/>
              <a:rect l="l" t="t" r="r" b="b"/>
              <a:pathLst>
                <a:path w="930" h="929" extrusionOk="0">
                  <a:moveTo>
                    <a:pt x="465" y="0"/>
                  </a:moveTo>
                  <a:cubicBezTo>
                    <a:pt x="215" y="0"/>
                    <a:pt x="1" y="215"/>
                    <a:pt x="1" y="465"/>
                  </a:cubicBezTo>
                  <a:cubicBezTo>
                    <a:pt x="1" y="727"/>
                    <a:pt x="215" y="929"/>
                    <a:pt x="465" y="929"/>
                  </a:cubicBezTo>
                  <a:cubicBezTo>
                    <a:pt x="715" y="929"/>
                    <a:pt x="930" y="727"/>
                    <a:pt x="930" y="465"/>
                  </a:cubicBezTo>
                  <a:cubicBezTo>
                    <a:pt x="930" y="215"/>
                    <a:pt x="715" y="12"/>
                    <a:pt x="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6"/>
            <p:cNvSpPr/>
            <p:nvPr/>
          </p:nvSpPr>
          <p:spPr>
            <a:xfrm>
              <a:off x="2100515" y="3658085"/>
              <a:ext cx="81732" cy="81788"/>
            </a:xfrm>
            <a:custGeom>
              <a:avLst/>
              <a:gdLst/>
              <a:ahLst/>
              <a:cxnLst/>
              <a:rect l="l" t="t" r="r" b="b"/>
              <a:pathLst>
                <a:path w="1465" h="1466" extrusionOk="0">
                  <a:moveTo>
                    <a:pt x="748" y="0"/>
                  </a:moveTo>
                  <a:cubicBezTo>
                    <a:pt x="741" y="0"/>
                    <a:pt x="734" y="0"/>
                    <a:pt x="727" y="1"/>
                  </a:cubicBezTo>
                  <a:cubicBezTo>
                    <a:pt x="334" y="1"/>
                    <a:pt x="0" y="334"/>
                    <a:pt x="0" y="739"/>
                  </a:cubicBezTo>
                  <a:cubicBezTo>
                    <a:pt x="0" y="1132"/>
                    <a:pt x="334" y="1465"/>
                    <a:pt x="727" y="1465"/>
                  </a:cubicBezTo>
                  <a:cubicBezTo>
                    <a:pt x="1131" y="1465"/>
                    <a:pt x="1465" y="1132"/>
                    <a:pt x="1465" y="739"/>
                  </a:cubicBezTo>
                  <a:cubicBezTo>
                    <a:pt x="1465" y="329"/>
                    <a:pt x="1143" y="0"/>
                    <a:pt x="7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6"/>
            <p:cNvSpPr/>
            <p:nvPr/>
          </p:nvSpPr>
          <p:spPr>
            <a:xfrm>
              <a:off x="1013120" y="2341562"/>
              <a:ext cx="1183752" cy="1600225"/>
            </a:xfrm>
            <a:custGeom>
              <a:avLst/>
              <a:gdLst/>
              <a:ahLst/>
              <a:cxnLst/>
              <a:rect l="l" t="t" r="r" b="b"/>
              <a:pathLst>
                <a:path w="21218" h="28683" extrusionOk="0">
                  <a:moveTo>
                    <a:pt x="6918" y="0"/>
                  </a:moveTo>
                  <a:lnTo>
                    <a:pt x="6918" y="15133"/>
                  </a:lnTo>
                  <a:lnTo>
                    <a:pt x="715" y="25885"/>
                  </a:lnTo>
                  <a:cubicBezTo>
                    <a:pt x="1" y="27135"/>
                    <a:pt x="894" y="28683"/>
                    <a:pt x="2322" y="28683"/>
                  </a:cubicBezTo>
                  <a:lnTo>
                    <a:pt x="18884" y="28683"/>
                  </a:lnTo>
                  <a:cubicBezTo>
                    <a:pt x="20325" y="28683"/>
                    <a:pt x="21218" y="27135"/>
                    <a:pt x="20491" y="25885"/>
                  </a:cubicBezTo>
                  <a:lnTo>
                    <a:pt x="14288" y="15133"/>
                  </a:lnTo>
                  <a:lnTo>
                    <a:pt x="142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6"/>
            <p:cNvSpPr/>
            <p:nvPr/>
          </p:nvSpPr>
          <p:spPr>
            <a:xfrm>
              <a:off x="1102829" y="3232299"/>
              <a:ext cx="997079" cy="644374"/>
            </a:xfrm>
            <a:custGeom>
              <a:avLst/>
              <a:gdLst/>
              <a:ahLst/>
              <a:cxnLst/>
              <a:rect l="l" t="t" r="r" b="b"/>
              <a:pathLst>
                <a:path w="17872" h="11550" extrusionOk="0">
                  <a:moveTo>
                    <a:pt x="10501" y="1"/>
                  </a:moveTo>
                  <a:cubicBezTo>
                    <a:pt x="9728" y="1"/>
                    <a:pt x="9406" y="417"/>
                    <a:pt x="9001" y="775"/>
                  </a:cubicBezTo>
                  <a:cubicBezTo>
                    <a:pt x="8692" y="1048"/>
                    <a:pt x="8358" y="1287"/>
                    <a:pt x="7763" y="1287"/>
                  </a:cubicBezTo>
                  <a:cubicBezTo>
                    <a:pt x="6810" y="1287"/>
                    <a:pt x="6513" y="644"/>
                    <a:pt x="5965" y="263"/>
                  </a:cubicBezTo>
                  <a:lnTo>
                    <a:pt x="429" y="9871"/>
                  </a:lnTo>
                  <a:cubicBezTo>
                    <a:pt x="0" y="10609"/>
                    <a:pt x="536" y="11550"/>
                    <a:pt x="1393" y="11550"/>
                  </a:cubicBezTo>
                  <a:lnTo>
                    <a:pt x="16466" y="11550"/>
                  </a:lnTo>
                  <a:cubicBezTo>
                    <a:pt x="17336" y="11550"/>
                    <a:pt x="17871" y="10609"/>
                    <a:pt x="17431" y="9871"/>
                  </a:cubicBezTo>
                  <a:lnTo>
                    <a:pt x="12335" y="1025"/>
                  </a:lnTo>
                  <a:cubicBezTo>
                    <a:pt x="12121" y="727"/>
                    <a:pt x="11466" y="1"/>
                    <a:pt x="10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6"/>
            <p:cNvSpPr/>
            <p:nvPr/>
          </p:nvSpPr>
          <p:spPr>
            <a:xfrm>
              <a:off x="1356561" y="2264517"/>
              <a:ext cx="487605" cy="77102"/>
            </a:xfrm>
            <a:custGeom>
              <a:avLst/>
              <a:gdLst/>
              <a:ahLst/>
              <a:cxnLst/>
              <a:rect l="l" t="t" r="r" b="b"/>
              <a:pathLst>
                <a:path w="8740" h="1382" extrusionOk="0">
                  <a:moveTo>
                    <a:pt x="369" y="0"/>
                  </a:moveTo>
                  <a:cubicBezTo>
                    <a:pt x="167" y="0"/>
                    <a:pt x="0" y="155"/>
                    <a:pt x="0" y="369"/>
                  </a:cubicBezTo>
                  <a:lnTo>
                    <a:pt x="0" y="1012"/>
                  </a:lnTo>
                  <a:cubicBezTo>
                    <a:pt x="0" y="1215"/>
                    <a:pt x="167" y="1381"/>
                    <a:pt x="369" y="1381"/>
                  </a:cubicBezTo>
                  <a:lnTo>
                    <a:pt x="8370" y="1381"/>
                  </a:lnTo>
                  <a:cubicBezTo>
                    <a:pt x="8573" y="1381"/>
                    <a:pt x="8739" y="1215"/>
                    <a:pt x="8739" y="1012"/>
                  </a:cubicBezTo>
                  <a:lnTo>
                    <a:pt x="8739" y="369"/>
                  </a:lnTo>
                  <a:cubicBezTo>
                    <a:pt x="8739" y="179"/>
                    <a:pt x="8573" y="12"/>
                    <a:pt x="8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6"/>
            <p:cNvSpPr/>
            <p:nvPr/>
          </p:nvSpPr>
          <p:spPr>
            <a:xfrm>
              <a:off x="1479409" y="3372442"/>
              <a:ext cx="59863" cy="59863"/>
            </a:xfrm>
            <a:custGeom>
              <a:avLst/>
              <a:gdLst/>
              <a:ahLst/>
              <a:cxnLst/>
              <a:rect l="l" t="t" r="r" b="b"/>
              <a:pathLst>
                <a:path w="1073" h="1073" extrusionOk="0">
                  <a:moveTo>
                    <a:pt x="537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73" y="834"/>
                    <a:pt x="1073" y="537"/>
                  </a:cubicBezTo>
                  <a:cubicBezTo>
                    <a:pt x="1073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6"/>
            <p:cNvSpPr/>
            <p:nvPr/>
          </p:nvSpPr>
          <p:spPr>
            <a:xfrm>
              <a:off x="1507974" y="3139297"/>
              <a:ext cx="64493" cy="65163"/>
            </a:xfrm>
            <a:custGeom>
              <a:avLst/>
              <a:gdLst/>
              <a:ahLst/>
              <a:cxnLst/>
              <a:rect l="l" t="t" r="r" b="b"/>
              <a:pathLst>
                <a:path w="1156" h="1168" extrusionOk="0">
                  <a:moveTo>
                    <a:pt x="572" y="1"/>
                  </a:moveTo>
                  <a:cubicBezTo>
                    <a:pt x="251" y="1"/>
                    <a:pt x="1" y="251"/>
                    <a:pt x="1" y="584"/>
                  </a:cubicBezTo>
                  <a:cubicBezTo>
                    <a:pt x="1" y="906"/>
                    <a:pt x="251" y="1168"/>
                    <a:pt x="572" y="1168"/>
                  </a:cubicBezTo>
                  <a:cubicBezTo>
                    <a:pt x="906" y="1168"/>
                    <a:pt x="1156" y="906"/>
                    <a:pt x="1156" y="584"/>
                  </a:cubicBezTo>
                  <a:cubicBezTo>
                    <a:pt x="1156" y="275"/>
                    <a:pt x="894" y="1"/>
                    <a:pt x="5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6"/>
            <p:cNvSpPr/>
            <p:nvPr/>
          </p:nvSpPr>
          <p:spPr>
            <a:xfrm>
              <a:off x="1621561" y="2940687"/>
              <a:ext cx="111022" cy="111692"/>
            </a:xfrm>
            <a:custGeom>
              <a:avLst/>
              <a:gdLst/>
              <a:ahLst/>
              <a:cxnLst/>
              <a:rect l="l" t="t" r="r" b="b"/>
              <a:pathLst>
                <a:path w="1990" h="2002" extrusionOk="0">
                  <a:moveTo>
                    <a:pt x="1011" y="1"/>
                  </a:moveTo>
                  <a:cubicBezTo>
                    <a:pt x="1004" y="1"/>
                    <a:pt x="996" y="1"/>
                    <a:pt x="989" y="1"/>
                  </a:cubicBezTo>
                  <a:cubicBezTo>
                    <a:pt x="441" y="1"/>
                    <a:pt x="1" y="453"/>
                    <a:pt x="1" y="1001"/>
                  </a:cubicBezTo>
                  <a:cubicBezTo>
                    <a:pt x="1" y="1549"/>
                    <a:pt x="441" y="2001"/>
                    <a:pt x="989" y="2001"/>
                  </a:cubicBezTo>
                  <a:cubicBezTo>
                    <a:pt x="1549" y="2001"/>
                    <a:pt x="1989" y="1549"/>
                    <a:pt x="1989" y="1001"/>
                  </a:cubicBezTo>
                  <a:cubicBezTo>
                    <a:pt x="1989" y="437"/>
                    <a:pt x="1560" y="1"/>
                    <a:pt x="10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6"/>
            <p:cNvSpPr/>
            <p:nvPr/>
          </p:nvSpPr>
          <p:spPr>
            <a:xfrm>
              <a:off x="1515282" y="2844338"/>
              <a:ext cx="49876" cy="49932"/>
            </a:xfrm>
            <a:custGeom>
              <a:avLst/>
              <a:gdLst/>
              <a:ahLst/>
              <a:cxnLst/>
              <a:rect l="l" t="t" r="r" b="b"/>
              <a:pathLst>
                <a:path w="894" h="895" extrusionOk="0">
                  <a:moveTo>
                    <a:pt x="462" y="1"/>
                  </a:moveTo>
                  <a:cubicBezTo>
                    <a:pt x="455" y="1"/>
                    <a:pt x="448" y="1"/>
                    <a:pt x="441" y="1"/>
                  </a:cubicBezTo>
                  <a:cubicBezTo>
                    <a:pt x="203" y="1"/>
                    <a:pt x="1" y="204"/>
                    <a:pt x="1" y="454"/>
                  </a:cubicBezTo>
                  <a:cubicBezTo>
                    <a:pt x="1" y="692"/>
                    <a:pt x="191" y="894"/>
                    <a:pt x="441" y="894"/>
                  </a:cubicBezTo>
                  <a:cubicBezTo>
                    <a:pt x="680" y="894"/>
                    <a:pt x="894" y="704"/>
                    <a:pt x="894" y="454"/>
                  </a:cubicBezTo>
                  <a:cubicBezTo>
                    <a:pt x="894" y="211"/>
                    <a:pt x="713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6"/>
            <p:cNvSpPr/>
            <p:nvPr/>
          </p:nvSpPr>
          <p:spPr>
            <a:xfrm>
              <a:off x="1701954" y="3372442"/>
              <a:ext cx="83071" cy="83127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51" y="1"/>
                  </a:moveTo>
                  <a:cubicBezTo>
                    <a:pt x="346" y="1"/>
                    <a:pt x="1" y="334"/>
                    <a:pt x="1" y="751"/>
                  </a:cubicBezTo>
                  <a:cubicBezTo>
                    <a:pt x="1" y="1156"/>
                    <a:pt x="334" y="1489"/>
                    <a:pt x="751" y="1489"/>
                  </a:cubicBezTo>
                  <a:cubicBezTo>
                    <a:pt x="1144" y="1489"/>
                    <a:pt x="1489" y="1168"/>
                    <a:pt x="1489" y="751"/>
                  </a:cubicBezTo>
                  <a:cubicBezTo>
                    <a:pt x="1489" y="334"/>
                    <a:pt x="1144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6"/>
            <p:cNvSpPr/>
            <p:nvPr/>
          </p:nvSpPr>
          <p:spPr>
            <a:xfrm>
              <a:off x="1639526" y="3524580"/>
              <a:ext cx="33251" cy="33251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6"/>
            <p:cNvSpPr/>
            <p:nvPr/>
          </p:nvSpPr>
          <p:spPr>
            <a:xfrm>
              <a:off x="985225" y="3948358"/>
              <a:ext cx="3306673" cy="220594"/>
            </a:xfrm>
            <a:custGeom>
              <a:avLst/>
              <a:gdLst/>
              <a:ahLst/>
              <a:cxnLst/>
              <a:rect l="l" t="t" r="r" b="b"/>
              <a:pathLst>
                <a:path w="59270" h="3954" extrusionOk="0">
                  <a:moveTo>
                    <a:pt x="1989" y="1"/>
                  </a:moveTo>
                  <a:cubicBezTo>
                    <a:pt x="1429" y="1"/>
                    <a:pt x="941" y="215"/>
                    <a:pt x="584" y="572"/>
                  </a:cubicBezTo>
                  <a:cubicBezTo>
                    <a:pt x="227" y="929"/>
                    <a:pt x="1" y="1429"/>
                    <a:pt x="1" y="1977"/>
                  </a:cubicBezTo>
                  <a:cubicBezTo>
                    <a:pt x="1" y="3072"/>
                    <a:pt x="894" y="3953"/>
                    <a:pt x="1989" y="3953"/>
                  </a:cubicBezTo>
                  <a:lnTo>
                    <a:pt x="57282" y="3953"/>
                  </a:lnTo>
                  <a:cubicBezTo>
                    <a:pt x="57841" y="3953"/>
                    <a:pt x="58329" y="3727"/>
                    <a:pt x="58687" y="3370"/>
                  </a:cubicBezTo>
                  <a:cubicBezTo>
                    <a:pt x="59044" y="3013"/>
                    <a:pt x="59270" y="2525"/>
                    <a:pt x="59270" y="1977"/>
                  </a:cubicBezTo>
                  <a:cubicBezTo>
                    <a:pt x="59270" y="894"/>
                    <a:pt x="58377" y="12"/>
                    <a:pt x="57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6"/>
            <p:cNvSpPr/>
            <p:nvPr/>
          </p:nvSpPr>
          <p:spPr>
            <a:xfrm>
              <a:off x="2335668" y="2322315"/>
              <a:ext cx="292953" cy="424506"/>
            </a:xfrm>
            <a:custGeom>
              <a:avLst/>
              <a:gdLst/>
              <a:ahLst/>
              <a:cxnLst/>
              <a:rect l="l" t="t" r="r" b="b"/>
              <a:pathLst>
                <a:path w="5251" h="7609" extrusionOk="0">
                  <a:moveTo>
                    <a:pt x="5084" y="0"/>
                  </a:moveTo>
                  <a:cubicBezTo>
                    <a:pt x="5072" y="12"/>
                    <a:pt x="5048" y="12"/>
                    <a:pt x="5025" y="12"/>
                  </a:cubicBezTo>
                  <a:cubicBezTo>
                    <a:pt x="4465" y="107"/>
                    <a:pt x="3882" y="357"/>
                    <a:pt x="3322" y="726"/>
                  </a:cubicBezTo>
                  <a:lnTo>
                    <a:pt x="3179" y="822"/>
                  </a:lnTo>
                  <a:cubicBezTo>
                    <a:pt x="2810" y="1084"/>
                    <a:pt x="2441" y="1393"/>
                    <a:pt x="2096" y="1774"/>
                  </a:cubicBezTo>
                  <a:lnTo>
                    <a:pt x="1965" y="1905"/>
                  </a:lnTo>
                  <a:cubicBezTo>
                    <a:pt x="1691" y="2191"/>
                    <a:pt x="1441" y="2512"/>
                    <a:pt x="1215" y="2870"/>
                  </a:cubicBezTo>
                  <a:cubicBezTo>
                    <a:pt x="1143" y="2977"/>
                    <a:pt x="1072" y="3096"/>
                    <a:pt x="1012" y="3215"/>
                  </a:cubicBezTo>
                  <a:lnTo>
                    <a:pt x="893" y="3429"/>
                  </a:lnTo>
                  <a:cubicBezTo>
                    <a:pt x="607" y="3941"/>
                    <a:pt x="393" y="4465"/>
                    <a:pt x="250" y="4989"/>
                  </a:cubicBezTo>
                  <a:lnTo>
                    <a:pt x="179" y="5310"/>
                  </a:lnTo>
                  <a:cubicBezTo>
                    <a:pt x="0" y="6120"/>
                    <a:pt x="0" y="6858"/>
                    <a:pt x="143" y="7513"/>
                  </a:cubicBezTo>
                  <a:lnTo>
                    <a:pt x="179" y="7608"/>
                  </a:lnTo>
                  <a:cubicBezTo>
                    <a:pt x="203" y="7608"/>
                    <a:pt x="250" y="7596"/>
                    <a:pt x="286" y="7596"/>
                  </a:cubicBezTo>
                  <a:cubicBezTo>
                    <a:pt x="1203" y="7418"/>
                    <a:pt x="2179" y="6846"/>
                    <a:pt x="3048" y="5989"/>
                  </a:cubicBezTo>
                  <a:cubicBezTo>
                    <a:pt x="3108" y="5929"/>
                    <a:pt x="3167" y="5846"/>
                    <a:pt x="3227" y="5787"/>
                  </a:cubicBezTo>
                  <a:cubicBezTo>
                    <a:pt x="3524" y="5477"/>
                    <a:pt x="3810" y="5108"/>
                    <a:pt x="4060" y="4715"/>
                  </a:cubicBezTo>
                  <a:cubicBezTo>
                    <a:pt x="4072" y="4691"/>
                    <a:pt x="4084" y="4667"/>
                    <a:pt x="4108" y="4644"/>
                  </a:cubicBezTo>
                  <a:cubicBezTo>
                    <a:pt x="4132" y="4584"/>
                    <a:pt x="4179" y="4525"/>
                    <a:pt x="4203" y="4465"/>
                  </a:cubicBezTo>
                  <a:cubicBezTo>
                    <a:pt x="4477" y="4024"/>
                    <a:pt x="4703" y="3548"/>
                    <a:pt x="4858" y="3084"/>
                  </a:cubicBezTo>
                  <a:lnTo>
                    <a:pt x="4929" y="2917"/>
                  </a:lnTo>
                  <a:cubicBezTo>
                    <a:pt x="5084" y="2429"/>
                    <a:pt x="5179" y="1953"/>
                    <a:pt x="5227" y="1488"/>
                  </a:cubicBezTo>
                  <a:lnTo>
                    <a:pt x="5239" y="1346"/>
                  </a:lnTo>
                  <a:cubicBezTo>
                    <a:pt x="5251" y="929"/>
                    <a:pt x="5227" y="536"/>
                    <a:pt x="5167" y="179"/>
                  </a:cubicBezTo>
                  <a:cubicBezTo>
                    <a:pt x="5167" y="167"/>
                    <a:pt x="5144" y="131"/>
                    <a:pt x="5144" y="119"/>
                  </a:cubicBezTo>
                  <a:cubicBezTo>
                    <a:pt x="5132" y="72"/>
                    <a:pt x="5132" y="48"/>
                    <a:pt x="5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6"/>
            <p:cNvSpPr/>
            <p:nvPr/>
          </p:nvSpPr>
          <p:spPr>
            <a:xfrm>
              <a:off x="2342977" y="2322315"/>
              <a:ext cx="284306" cy="424506"/>
            </a:xfrm>
            <a:custGeom>
              <a:avLst/>
              <a:gdLst/>
              <a:ahLst/>
              <a:cxnLst/>
              <a:rect l="l" t="t" r="r" b="b"/>
              <a:pathLst>
                <a:path w="5096" h="7609" extrusionOk="0">
                  <a:moveTo>
                    <a:pt x="4941" y="0"/>
                  </a:moveTo>
                  <a:cubicBezTo>
                    <a:pt x="4929" y="0"/>
                    <a:pt x="4894" y="0"/>
                    <a:pt x="4882" y="12"/>
                  </a:cubicBezTo>
                  <a:lnTo>
                    <a:pt x="3762" y="1715"/>
                  </a:lnTo>
                  <a:lnTo>
                    <a:pt x="3358" y="2322"/>
                  </a:lnTo>
                  <a:lnTo>
                    <a:pt x="3167" y="726"/>
                  </a:lnTo>
                  <a:lnTo>
                    <a:pt x="3036" y="822"/>
                  </a:lnTo>
                  <a:lnTo>
                    <a:pt x="3239" y="2500"/>
                  </a:lnTo>
                  <a:lnTo>
                    <a:pt x="2310" y="3941"/>
                  </a:lnTo>
                  <a:lnTo>
                    <a:pt x="1953" y="1762"/>
                  </a:lnTo>
                  <a:lnTo>
                    <a:pt x="1810" y="1893"/>
                  </a:lnTo>
                  <a:lnTo>
                    <a:pt x="2191" y="4120"/>
                  </a:lnTo>
                  <a:lnTo>
                    <a:pt x="1298" y="5513"/>
                  </a:lnTo>
                  <a:lnTo>
                    <a:pt x="881" y="3215"/>
                  </a:lnTo>
                  <a:lnTo>
                    <a:pt x="762" y="3429"/>
                  </a:lnTo>
                  <a:lnTo>
                    <a:pt x="1179" y="5703"/>
                  </a:lnTo>
                  <a:lnTo>
                    <a:pt x="524" y="6715"/>
                  </a:lnTo>
                  <a:lnTo>
                    <a:pt x="119" y="4977"/>
                  </a:lnTo>
                  <a:lnTo>
                    <a:pt x="48" y="5298"/>
                  </a:lnTo>
                  <a:lnTo>
                    <a:pt x="405" y="6894"/>
                  </a:lnTo>
                  <a:lnTo>
                    <a:pt x="0" y="7501"/>
                  </a:lnTo>
                  <a:lnTo>
                    <a:pt x="24" y="7608"/>
                  </a:lnTo>
                  <a:cubicBezTo>
                    <a:pt x="60" y="7608"/>
                    <a:pt x="83" y="7596"/>
                    <a:pt x="131" y="7596"/>
                  </a:cubicBezTo>
                  <a:lnTo>
                    <a:pt x="905" y="6406"/>
                  </a:lnTo>
                  <a:lnTo>
                    <a:pt x="2905" y="5989"/>
                  </a:lnTo>
                  <a:lnTo>
                    <a:pt x="3084" y="5787"/>
                  </a:lnTo>
                  <a:lnTo>
                    <a:pt x="3084" y="5787"/>
                  </a:lnTo>
                  <a:lnTo>
                    <a:pt x="1012" y="6227"/>
                  </a:lnTo>
                  <a:lnTo>
                    <a:pt x="1738" y="5108"/>
                  </a:lnTo>
                  <a:lnTo>
                    <a:pt x="3965" y="4644"/>
                  </a:lnTo>
                  <a:cubicBezTo>
                    <a:pt x="4001" y="4584"/>
                    <a:pt x="4036" y="4525"/>
                    <a:pt x="4060" y="4465"/>
                  </a:cubicBezTo>
                  <a:lnTo>
                    <a:pt x="4060" y="4465"/>
                  </a:lnTo>
                  <a:lnTo>
                    <a:pt x="1846" y="4929"/>
                  </a:lnTo>
                  <a:lnTo>
                    <a:pt x="2798" y="3465"/>
                  </a:lnTo>
                  <a:lnTo>
                    <a:pt x="4715" y="3096"/>
                  </a:lnTo>
                  <a:lnTo>
                    <a:pt x="4774" y="2929"/>
                  </a:lnTo>
                  <a:lnTo>
                    <a:pt x="2917" y="3310"/>
                  </a:lnTo>
                  <a:lnTo>
                    <a:pt x="3882" y="1798"/>
                  </a:lnTo>
                  <a:lnTo>
                    <a:pt x="3989" y="1655"/>
                  </a:lnTo>
                  <a:lnTo>
                    <a:pt x="5072" y="1524"/>
                  </a:lnTo>
                  <a:lnTo>
                    <a:pt x="5096" y="1369"/>
                  </a:lnTo>
                  <a:lnTo>
                    <a:pt x="5096" y="1369"/>
                  </a:lnTo>
                  <a:lnTo>
                    <a:pt x="4120" y="1477"/>
                  </a:lnTo>
                  <a:lnTo>
                    <a:pt x="5001" y="119"/>
                  </a:lnTo>
                  <a:cubicBezTo>
                    <a:pt x="4989" y="72"/>
                    <a:pt x="4989" y="48"/>
                    <a:pt x="49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6"/>
            <p:cNvSpPr/>
            <p:nvPr/>
          </p:nvSpPr>
          <p:spPr>
            <a:xfrm>
              <a:off x="2147657" y="2472389"/>
              <a:ext cx="202016" cy="274431"/>
            </a:xfrm>
            <a:custGeom>
              <a:avLst/>
              <a:gdLst/>
              <a:ahLst/>
              <a:cxnLst/>
              <a:rect l="l" t="t" r="r" b="b"/>
              <a:pathLst>
                <a:path w="3621" h="4919" extrusionOk="0">
                  <a:moveTo>
                    <a:pt x="227" y="1"/>
                  </a:moveTo>
                  <a:cubicBezTo>
                    <a:pt x="215" y="37"/>
                    <a:pt x="203" y="84"/>
                    <a:pt x="203" y="108"/>
                  </a:cubicBezTo>
                  <a:cubicBezTo>
                    <a:pt x="1" y="942"/>
                    <a:pt x="239" y="2049"/>
                    <a:pt x="894" y="3061"/>
                  </a:cubicBezTo>
                  <a:cubicBezTo>
                    <a:pt x="1156" y="3454"/>
                    <a:pt x="1453" y="3799"/>
                    <a:pt x="1775" y="4085"/>
                  </a:cubicBezTo>
                  <a:lnTo>
                    <a:pt x="2001" y="4263"/>
                  </a:lnTo>
                  <a:cubicBezTo>
                    <a:pt x="2430" y="4609"/>
                    <a:pt x="2882" y="4811"/>
                    <a:pt x="3311" y="4906"/>
                  </a:cubicBezTo>
                  <a:cubicBezTo>
                    <a:pt x="3358" y="4906"/>
                    <a:pt x="3382" y="4918"/>
                    <a:pt x="3418" y="4918"/>
                  </a:cubicBezTo>
                  <a:lnTo>
                    <a:pt x="3418" y="4906"/>
                  </a:lnTo>
                  <a:cubicBezTo>
                    <a:pt x="3418" y="4871"/>
                    <a:pt x="3430" y="4835"/>
                    <a:pt x="3430" y="4811"/>
                  </a:cubicBezTo>
                  <a:cubicBezTo>
                    <a:pt x="3620" y="3978"/>
                    <a:pt x="3382" y="2882"/>
                    <a:pt x="2739" y="1870"/>
                  </a:cubicBezTo>
                  <a:cubicBezTo>
                    <a:pt x="2072" y="858"/>
                    <a:pt x="1167" y="180"/>
                    <a:pt x="322" y="25"/>
                  </a:cubicBezTo>
                  <a:cubicBezTo>
                    <a:pt x="286" y="25"/>
                    <a:pt x="263" y="1"/>
                    <a:pt x="2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6"/>
            <p:cNvSpPr/>
            <p:nvPr/>
          </p:nvSpPr>
          <p:spPr>
            <a:xfrm>
              <a:off x="2156305" y="2471106"/>
              <a:ext cx="184051" cy="275045"/>
            </a:xfrm>
            <a:custGeom>
              <a:avLst/>
              <a:gdLst/>
              <a:ahLst/>
              <a:cxnLst/>
              <a:rect l="l" t="t" r="r" b="b"/>
              <a:pathLst>
                <a:path w="3299" h="4930" extrusionOk="0">
                  <a:moveTo>
                    <a:pt x="84" y="0"/>
                  </a:moveTo>
                  <a:cubicBezTo>
                    <a:pt x="72" y="24"/>
                    <a:pt x="72" y="72"/>
                    <a:pt x="60" y="107"/>
                  </a:cubicBezTo>
                  <a:lnTo>
                    <a:pt x="679" y="1060"/>
                  </a:lnTo>
                  <a:lnTo>
                    <a:pt x="0" y="857"/>
                  </a:lnTo>
                  <a:lnTo>
                    <a:pt x="0" y="857"/>
                  </a:lnTo>
                  <a:lnTo>
                    <a:pt x="12" y="1024"/>
                  </a:lnTo>
                  <a:lnTo>
                    <a:pt x="798" y="1250"/>
                  </a:lnTo>
                  <a:lnTo>
                    <a:pt x="1513" y="2346"/>
                  </a:lnTo>
                  <a:lnTo>
                    <a:pt x="262" y="2084"/>
                  </a:lnTo>
                  <a:lnTo>
                    <a:pt x="322" y="2250"/>
                  </a:lnTo>
                  <a:lnTo>
                    <a:pt x="1632" y="2524"/>
                  </a:lnTo>
                  <a:lnTo>
                    <a:pt x="2227" y="3453"/>
                  </a:lnTo>
                  <a:lnTo>
                    <a:pt x="798" y="3120"/>
                  </a:lnTo>
                  <a:lnTo>
                    <a:pt x="798" y="3120"/>
                  </a:lnTo>
                  <a:lnTo>
                    <a:pt x="929" y="3298"/>
                  </a:lnTo>
                  <a:lnTo>
                    <a:pt x="2346" y="3632"/>
                  </a:lnTo>
                  <a:lnTo>
                    <a:pt x="2751" y="4251"/>
                  </a:lnTo>
                  <a:lnTo>
                    <a:pt x="1655" y="4084"/>
                  </a:lnTo>
                  <a:lnTo>
                    <a:pt x="1870" y="4263"/>
                  </a:lnTo>
                  <a:lnTo>
                    <a:pt x="2858" y="4417"/>
                  </a:lnTo>
                  <a:lnTo>
                    <a:pt x="3167" y="4906"/>
                  </a:lnTo>
                  <a:cubicBezTo>
                    <a:pt x="3203" y="4906"/>
                    <a:pt x="3227" y="4929"/>
                    <a:pt x="3275" y="4929"/>
                  </a:cubicBezTo>
                  <a:cubicBezTo>
                    <a:pt x="3287" y="4894"/>
                    <a:pt x="3287" y="4870"/>
                    <a:pt x="3298" y="4822"/>
                  </a:cubicBezTo>
                  <a:lnTo>
                    <a:pt x="2882" y="4227"/>
                  </a:lnTo>
                  <a:lnTo>
                    <a:pt x="3025" y="2727"/>
                  </a:lnTo>
                  <a:lnTo>
                    <a:pt x="2906" y="2441"/>
                  </a:lnTo>
                  <a:lnTo>
                    <a:pt x="2751" y="4013"/>
                  </a:lnTo>
                  <a:lnTo>
                    <a:pt x="2191" y="3143"/>
                  </a:lnTo>
                  <a:lnTo>
                    <a:pt x="2322" y="1500"/>
                  </a:lnTo>
                  <a:lnTo>
                    <a:pt x="2191" y="1334"/>
                  </a:lnTo>
                  <a:lnTo>
                    <a:pt x="2072" y="2929"/>
                  </a:lnTo>
                  <a:lnTo>
                    <a:pt x="1322" y="1798"/>
                  </a:lnTo>
                  <a:lnTo>
                    <a:pt x="1298" y="524"/>
                  </a:lnTo>
                  <a:lnTo>
                    <a:pt x="1143" y="417"/>
                  </a:lnTo>
                  <a:lnTo>
                    <a:pt x="1179" y="1548"/>
                  </a:lnTo>
                  <a:lnTo>
                    <a:pt x="179" y="12"/>
                  </a:lnTo>
                  <a:cubicBezTo>
                    <a:pt x="143" y="0"/>
                    <a:pt x="119" y="0"/>
                    <a:pt x="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6"/>
            <p:cNvSpPr/>
            <p:nvPr/>
          </p:nvSpPr>
          <p:spPr>
            <a:xfrm>
              <a:off x="2193516" y="2727459"/>
              <a:ext cx="324865" cy="285031"/>
            </a:xfrm>
            <a:custGeom>
              <a:avLst/>
              <a:gdLst/>
              <a:ahLst/>
              <a:cxnLst/>
              <a:rect l="l" t="t" r="r" b="b"/>
              <a:pathLst>
                <a:path w="5823" h="5109" extrusionOk="0">
                  <a:moveTo>
                    <a:pt x="143" y="1"/>
                  </a:moveTo>
                  <a:cubicBezTo>
                    <a:pt x="60" y="1"/>
                    <a:pt x="0" y="72"/>
                    <a:pt x="12" y="156"/>
                  </a:cubicBezTo>
                  <a:lnTo>
                    <a:pt x="857" y="5002"/>
                  </a:lnTo>
                  <a:cubicBezTo>
                    <a:pt x="881" y="5061"/>
                    <a:pt x="941" y="5109"/>
                    <a:pt x="1000" y="5109"/>
                  </a:cubicBezTo>
                  <a:lnTo>
                    <a:pt x="4822" y="5109"/>
                  </a:lnTo>
                  <a:cubicBezTo>
                    <a:pt x="4894" y="5109"/>
                    <a:pt x="4941" y="5061"/>
                    <a:pt x="4953" y="5002"/>
                  </a:cubicBezTo>
                  <a:lnTo>
                    <a:pt x="5810" y="156"/>
                  </a:lnTo>
                  <a:cubicBezTo>
                    <a:pt x="5822" y="72"/>
                    <a:pt x="5763" y="1"/>
                    <a:pt x="56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6"/>
            <p:cNvSpPr/>
            <p:nvPr/>
          </p:nvSpPr>
          <p:spPr>
            <a:xfrm>
              <a:off x="1812194" y="1498414"/>
              <a:ext cx="421215" cy="412958"/>
            </a:xfrm>
            <a:custGeom>
              <a:avLst/>
              <a:gdLst/>
              <a:ahLst/>
              <a:cxnLst/>
              <a:rect l="l" t="t" r="r" b="b"/>
              <a:pathLst>
                <a:path w="7550" h="7402" extrusionOk="0">
                  <a:moveTo>
                    <a:pt x="3706" y="1"/>
                  </a:moveTo>
                  <a:cubicBezTo>
                    <a:pt x="3595" y="1"/>
                    <a:pt x="3483" y="6"/>
                    <a:pt x="3370" y="16"/>
                  </a:cubicBezTo>
                  <a:cubicBezTo>
                    <a:pt x="1966" y="159"/>
                    <a:pt x="834" y="1028"/>
                    <a:pt x="322" y="2243"/>
                  </a:cubicBezTo>
                  <a:cubicBezTo>
                    <a:pt x="203" y="2517"/>
                    <a:pt x="108" y="2814"/>
                    <a:pt x="61" y="3112"/>
                  </a:cubicBezTo>
                  <a:cubicBezTo>
                    <a:pt x="13" y="3410"/>
                    <a:pt x="1" y="3731"/>
                    <a:pt x="37" y="4041"/>
                  </a:cubicBezTo>
                  <a:cubicBezTo>
                    <a:pt x="84" y="4588"/>
                    <a:pt x="251" y="5112"/>
                    <a:pt x="513" y="5553"/>
                  </a:cubicBezTo>
                  <a:cubicBezTo>
                    <a:pt x="1162" y="6675"/>
                    <a:pt x="2361" y="7401"/>
                    <a:pt x="3704" y="7401"/>
                  </a:cubicBezTo>
                  <a:cubicBezTo>
                    <a:pt x="3814" y="7401"/>
                    <a:pt x="3925" y="7396"/>
                    <a:pt x="4037" y="7386"/>
                  </a:cubicBezTo>
                  <a:cubicBezTo>
                    <a:pt x="6061" y="7208"/>
                    <a:pt x="7550" y="5410"/>
                    <a:pt x="7371" y="3386"/>
                  </a:cubicBezTo>
                  <a:cubicBezTo>
                    <a:pt x="7288" y="2445"/>
                    <a:pt x="6847" y="1612"/>
                    <a:pt x="6192" y="1005"/>
                  </a:cubicBezTo>
                  <a:cubicBezTo>
                    <a:pt x="6014" y="826"/>
                    <a:pt x="5823" y="671"/>
                    <a:pt x="5609" y="552"/>
                  </a:cubicBezTo>
                  <a:cubicBezTo>
                    <a:pt x="5573" y="528"/>
                    <a:pt x="5537" y="493"/>
                    <a:pt x="5502" y="481"/>
                  </a:cubicBezTo>
                  <a:cubicBezTo>
                    <a:pt x="4963" y="176"/>
                    <a:pt x="4354" y="1"/>
                    <a:pt x="37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6"/>
            <p:cNvSpPr/>
            <p:nvPr/>
          </p:nvSpPr>
          <p:spPr>
            <a:xfrm>
              <a:off x="1812194" y="1499474"/>
              <a:ext cx="350138" cy="339705"/>
            </a:xfrm>
            <a:custGeom>
              <a:avLst/>
              <a:gdLst/>
              <a:ahLst/>
              <a:cxnLst/>
              <a:rect l="l" t="t" r="r" b="b"/>
              <a:pathLst>
                <a:path w="6276" h="6089" extrusionOk="0">
                  <a:moveTo>
                    <a:pt x="3746" y="1"/>
                  </a:moveTo>
                  <a:cubicBezTo>
                    <a:pt x="3622" y="1"/>
                    <a:pt x="3497" y="8"/>
                    <a:pt x="3370" y="21"/>
                  </a:cubicBezTo>
                  <a:cubicBezTo>
                    <a:pt x="1966" y="152"/>
                    <a:pt x="834" y="1033"/>
                    <a:pt x="322" y="2236"/>
                  </a:cubicBezTo>
                  <a:cubicBezTo>
                    <a:pt x="203" y="2521"/>
                    <a:pt x="108" y="2819"/>
                    <a:pt x="61" y="3117"/>
                  </a:cubicBezTo>
                  <a:cubicBezTo>
                    <a:pt x="13" y="3414"/>
                    <a:pt x="1" y="3724"/>
                    <a:pt x="37" y="4034"/>
                  </a:cubicBezTo>
                  <a:cubicBezTo>
                    <a:pt x="84" y="4581"/>
                    <a:pt x="251" y="5105"/>
                    <a:pt x="513" y="5558"/>
                  </a:cubicBezTo>
                  <a:cubicBezTo>
                    <a:pt x="1070" y="5892"/>
                    <a:pt x="1713" y="6088"/>
                    <a:pt x="2398" y="6088"/>
                  </a:cubicBezTo>
                  <a:cubicBezTo>
                    <a:pt x="2519" y="6088"/>
                    <a:pt x="2640" y="6082"/>
                    <a:pt x="2763" y="6070"/>
                  </a:cubicBezTo>
                  <a:cubicBezTo>
                    <a:pt x="4787" y="5891"/>
                    <a:pt x="6276" y="4093"/>
                    <a:pt x="6097" y="2069"/>
                  </a:cubicBezTo>
                  <a:cubicBezTo>
                    <a:pt x="6049" y="1521"/>
                    <a:pt x="5883" y="997"/>
                    <a:pt x="5609" y="557"/>
                  </a:cubicBezTo>
                  <a:cubicBezTo>
                    <a:pt x="5573" y="521"/>
                    <a:pt x="5537" y="497"/>
                    <a:pt x="5502" y="474"/>
                  </a:cubicBezTo>
                  <a:cubicBezTo>
                    <a:pt x="4974" y="175"/>
                    <a:pt x="4379" y="1"/>
                    <a:pt x="37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6"/>
            <p:cNvSpPr/>
            <p:nvPr/>
          </p:nvSpPr>
          <p:spPr>
            <a:xfrm>
              <a:off x="1458823" y="1433642"/>
              <a:ext cx="238558" cy="232310"/>
            </a:xfrm>
            <a:custGeom>
              <a:avLst/>
              <a:gdLst/>
              <a:ahLst/>
              <a:cxnLst/>
              <a:rect l="l" t="t" r="r" b="b"/>
              <a:pathLst>
                <a:path w="4276" h="4164" extrusionOk="0">
                  <a:moveTo>
                    <a:pt x="2107" y="1"/>
                  </a:moveTo>
                  <a:cubicBezTo>
                    <a:pt x="2040" y="1"/>
                    <a:pt x="1973" y="4"/>
                    <a:pt x="1906" y="11"/>
                  </a:cubicBezTo>
                  <a:cubicBezTo>
                    <a:pt x="918" y="94"/>
                    <a:pt x="144" y="868"/>
                    <a:pt x="25" y="1808"/>
                  </a:cubicBezTo>
                  <a:cubicBezTo>
                    <a:pt x="1" y="1951"/>
                    <a:pt x="1" y="2106"/>
                    <a:pt x="13" y="2273"/>
                  </a:cubicBezTo>
                  <a:cubicBezTo>
                    <a:pt x="114" y="3350"/>
                    <a:pt x="1019" y="4163"/>
                    <a:pt x="2080" y="4163"/>
                  </a:cubicBezTo>
                  <a:cubicBezTo>
                    <a:pt x="2144" y="4163"/>
                    <a:pt x="2209" y="4160"/>
                    <a:pt x="2275" y="4154"/>
                  </a:cubicBezTo>
                  <a:cubicBezTo>
                    <a:pt x="3418" y="4047"/>
                    <a:pt x="4275" y="3047"/>
                    <a:pt x="4168" y="1892"/>
                  </a:cubicBezTo>
                  <a:cubicBezTo>
                    <a:pt x="4156" y="1749"/>
                    <a:pt x="4120" y="1594"/>
                    <a:pt x="4073" y="1439"/>
                  </a:cubicBezTo>
                  <a:cubicBezTo>
                    <a:pt x="3796" y="586"/>
                    <a:pt x="3003" y="1"/>
                    <a:pt x="21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6"/>
            <p:cNvSpPr/>
            <p:nvPr/>
          </p:nvSpPr>
          <p:spPr>
            <a:xfrm>
              <a:off x="1467470" y="1456126"/>
              <a:ext cx="229911" cy="209882"/>
            </a:xfrm>
            <a:custGeom>
              <a:avLst/>
              <a:gdLst/>
              <a:ahLst/>
              <a:cxnLst/>
              <a:rect l="l" t="t" r="r" b="b"/>
              <a:pathLst>
                <a:path w="4121" h="3762" extrusionOk="0">
                  <a:moveTo>
                    <a:pt x="3180" y="0"/>
                  </a:moveTo>
                  <a:cubicBezTo>
                    <a:pt x="3192" y="60"/>
                    <a:pt x="3215" y="108"/>
                    <a:pt x="3239" y="167"/>
                  </a:cubicBezTo>
                  <a:cubicBezTo>
                    <a:pt x="3287" y="322"/>
                    <a:pt x="3311" y="465"/>
                    <a:pt x="3322" y="631"/>
                  </a:cubicBezTo>
                  <a:cubicBezTo>
                    <a:pt x="3430" y="1774"/>
                    <a:pt x="2584" y="2786"/>
                    <a:pt x="1429" y="2894"/>
                  </a:cubicBezTo>
                  <a:cubicBezTo>
                    <a:pt x="1365" y="2899"/>
                    <a:pt x="1302" y="2902"/>
                    <a:pt x="1239" y="2902"/>
                  </a:cubicBezTo>
                  <a:cubicBezTo>
                    <a:pt x="775" y="2902"/>
                    <a:pt x="346" y="2751"/>
                    <a:pt x="1" y="2489"/>
                  </a:cubicBezTo>
                  <a:lnTo>
                    <a:pt x="1" y="2489"/>
                  </a:lnTo>
                  <a:cubicBezTo>
                    <a:pt x="341" y="3247"/>
                    <a:pt x="1067" y="3762"/>
                    <a:pt x="1907" y="3762"/>
                  </a:cubicBezTo>
                  <a:cubicBezTo>
                    <a:pt x="1977" y="3762"/>
                    <a:pt x="2048" y="3758"/>
                    <a:pt x="2120" y="3751"/>
                  </a:cubicBezTo>
                  <a:cubicBezTo>
                    <a:pt x="3263" y="3644"/>
                    <a:pt x="4120" y="2644"/>
                    <a:pt x="4013" y="1489"/>
                  </a:cubicBezTo>
                  <a:cubicBezTo>
                    <a:pt x="4001" y="1346"/>
                    <a:pt x="3965" y="1191"/>
                    <a:pt x="3918" y="1036"/>
                  </a:cubicBezTo>
                  <a:cubicBezTo>
                    <a:pt x="3787" y="620"/>
                    <a:pt x="3513" y="262"/>
                    <a:pt x="31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6"/>
            <p:cNvSpPr/>
            <p:nvPr/>
          </p:nvSpPr>
          <p:spPr>
            <a:xfrm>
              <a:off x="2147657" y="1321450"/>
              <a:ext cx="195377" cy="186283"/>
            </a:xfrm>
            <a:custGeom>
              <a:avLst/>
              <a:gdLst/>
              <a:ahLst/>
              <a:cxnLst/>
              <a:rect l="l" t="t" r="r" b="b"/>
              <a:pathLst>
                <a:path w="3502" h="3339" extrusionOk="0">
                  <a:moveTo>
                    <a:pt x="1767" y="1"/>
                  </a:moveTo>
                  <a:cubicBezTo>
                    <a:pt x="1711" y="1"/>
                    <a:pt x="1654" y="3"/>
                    <a:pt x="1596" y="9"/>
                  </a:cubicBezTo>
                  <a:cubicBezTo>
                    <a:pt x="691" y="93"/>
                    <a:pt x="1" y="902"/>
                    <a:pt x="96" y="1819"/>
                  </a:cubicBezTo>
                  <a:cubicBezTo>
                    <a:pt x="175" y="2685"/>
                    <a:pt x="901" y="3338"/>
                    <a:pt x="1753" y="3338"/>
                  </a:cubicBezTo>
                  <a:cubicBezTo>
                    <a:pt x="1804" y="3338"/>
                    <a:pt x="1855" y="3336"/>
                    <a:pt x="1906" y="3331"/>
                  </a:cubicBezTo>
                  <a:cubicBezTo>
                    <a:pt x="2822" y="3236"/>
                    <a:pt x="3501" y="2438"/>
                    <a:pt x="3418" y="1510"/>
                  </a:cubicBezTo>
                  <a:cubicBezTo>
                    <a:pt x="3328" y="661"/>
                    <a:pt x="2621" y="1"/>
                    <a:pt x="17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6"/>
            <p:cNvSpPr/>
            <p:nvPr/>
          </p:nvSpPr>
          <p:spPr>
            <a:xfrm>
              <a:off x="2165622" y="1326582"/>
              <a:ext cx="177412" cy="181094"/>
            </a:xfrm>
            <a:custGeom>
              <a:avLst/>
              <a:gdLst/>
              <a:ahLst/>
              <a:cxnLst/>
              <a:rect l="l" t="t" r="r" b="b"/>
              <a:pathLst>
                <a:path w="3180" h="3246" extrusionOk="0">
                  <a:moveTo>
                    <a:pt x="1988" y="1"/>
                  </a:moveTo>
                  <a:lnTo>
                    <a:pt x="1988" y="1"/>
                  </a:lnTo>
                  <a:cubicBezTo>
                    <a:pt x="2108" y="215"/>
                    <a:pt x="2179" y="429"/>
                    <a:pt x="2215" y="691"/>
                  </a:cubicBezTo>
                  <a:cubicBezTo>
                    <a:pt x="2298" y="1608"/>
                    <a:pt x="1631" y="2418"/>
                    <a:pt x="714" y="2501"/>
                  </a:cubicBezTo>
                  <a:cubicBezTo>
                    <a:pt x="653" y="2509"/>
                    <a:pt x="593" y="2513"/>
                    <a:pt x="535" y="2513"/>
                  </a:cubicBezTo>
                  <a:cubicBezTo>
                    <a:pt x="342" y="2513"/>
                    <a:pt x="164" y="2472"/>
                    <a:pt x="0" y="2418"/>
                  </a:cubicBezTo>
                  <a:lnTo>
                    <a:pt x="0" y="2418"/>
                  </a:lnTo>
                  <a:cubicBezTo>
                    <a:pt x="286" y="2913"/>
                    <a:pt x="827" y="3246"/>
                    <a:pt x="1435" y="3246"/>
                  </a:cubicBezTo>
                  <a:cubicBezTo>
                    <a:pt x="1484" y="3246"/>
                    <a:pt x="1534" y="3244"/>
                    <a:pt x="1584" y="3239"/>
                  </a:cubicBezTo>
                  <a:cubicBezTo>
                    <a:pt x="2500" y="3144"/>
                    <a:pt x="3179" y="2346"/>
                    <a:pt x="3096" y="1418"/>
                  </a:cubicBezTo>
                  <a:cubicBezTo>
                    <a:pt x="3036" y="763"/>
                    <a:pt x="2584" y="215"/>
                    <a:pt x="19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6"/>
            <p:cNvSpPr/>
            <p:nvPr/>
          </p:nvSpPr>
          <p:spPr>
            <a:xfrm>
              <a:off x="1988266" y="2004537"/>
              <a:ext cx="242463" cy="234653"/>
            </a:xfrm>
            <a:custGeom>
              <a:avLst/>
              <a:gdLst/>
              <a:ahLst/>
              <a:cxnLst/>
              <a:rect l="l" t="t" r="r" b="b"/>
              <a:pathLst>
                <a:path w="4346" h="4206" extrusionOk="0">
                  <a:moveTo>
                    <a:pt x="2186" y="0"/>
                  </a:moveTo>
                  <a:cubicBezTo>
                    <a:pt x="2119" y="0"/>
                    <a:pt x="2053" y="6"/>
                    <a:pt x="1988" y="17"/>
                  </a:cubicBezTo>
                  <a:cubicBezTo>
                    <a:pt x="1655" y="41"/>
                    <a:pt x="1357" y="148"/>
                    <a:pt x="1107" y="291"/>
                  </a:cubicBezTo>
                  <a:cubicBezTo>
                    <a:pt x="417" y="696"/>
                    <a:pt x="0" y="1458"/>
                    <a:pt x="83" y="2291"/>
                  </a:cubicBezTo>
                  <a:cubicBezTo>
                    <a:pt x="173" y="3380"/>
                    <a:pt x="1100" y="4205"/>
                    <a:pt x="2164" y="4205"/>
                  </a:cubicBezTo>
                  <a:cubicBezTo>
                    <a:pt x="2228" y="4205"/>
                    <a:pt x="2293" y="4202"/>
                    <a:pt x="2358" y="4196"/>
                  </a:cubicBezTo>
                  <a:cubicBezTo>
                    <a:pt x="3501" y="4089"/>
                    <a:pt x="4346" y="3065"/>
                    <a:pt x="4251" y="1922"/>
                  </a:cubicBezTo>
                  <a:cubicBezTo>
                    <a:pt x="4155" y="910"/>
                    <a:pt x="3382" y="148"/>
                    <a:pt x="2429" y="29"/>
                  </a:cubicBezTo>
                  <a:cubicBezTo>
                    <a:pt x="2350" y="9"/>
                    <a:pt x="2268" y="0"/>
                    <a:pt x="21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6"/>
            <p:cNvSpPr/>
            <p:nvPr/>
          </p:nvSpPr>
          <p:spPr>
            <a:xfrm>
              <a:off x="2001544" y="2016086"/>
              <a:ext cx="229185" cy="223048"/>
            </a:xfrm>
            <a:custGeom>
              <a:avLst/>
              <a:gdLst/>
              <a:ahLst/>
              <a:cxnLst/>
              <a:rect l="l" t="t" r="r" b="b"/>
              <a:pathLst>
                <a:path w="4108" h="3998" extrusionOk="0">
                  <a:moveTo>
                    <a:pt x="2798" y="0"/>
                  </a:moveTo>
                  <a:lnTo>
                    <a:pt x="2798" y="0"/>
                  </a:lnTo>
                  <a:cubicBezTo>
                    <a:pt x="2893" y="203"/>
                    <a:pt x="2953" y="417"/>
                    <a:pt x="2965" y="643"/>
                  </a:cubicBezTo>
                  <a:cubicBezTo>
                    <a:pt x="3072" y="1798"/>
                    <a:pt x="2227" y="2810"/>
                    <a:pt x="1072" y="2917"/>
                  </a:cubicBezTo>
                  <a:cubicBezTo>
                    <a:pt x="1023" y="2920"/>
                    <a:pt x="975" y="2922"/>
                    <a:pt x="928" y="2922"/>
                  </a:cubicBezTo>
                  <a:cubicBezTo>
                    <a:pt x="600" y="2922"/>
                    <a:pt x="291" y="2852"/>
                    <a:pt x="0" y="2727"/>
                  </a:cubicBezTo>
                  <a:lnTo>
                    <a:pt x="0" y="2727"/>
                  </a:lnTo>
                  <a:cubicBezTo>
                    <a:pt x="322" y="3481"/>
                    <a:pt x="1077" y="3997"/>
                    <a:pt x="1930" y="3997"/>
                  </a:cubicBezTo>
                  <a:cubicBezTo>
                    <a:pt x="1993" y="3997"/>
                    <a:pt x="2056" y="3995"/>
                    <a:pt x="2120" y="3989"/>
                  </a:cubicBezTo>
                  <a:cubicBezTo>
                    <a:pt x="3263" y="3882"/>
                    <a:pt x="4108" y="2858"/>
                    <a:pt x="4013" y="1715"/>
                  </a:cubicBezTo>
                  <a:cubicBezTo>
                    <a:pt x="3953" y="941"/>
                    <a:pt x="3477" y="298"/>
                    <a:pt x="27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2011475" y="1798116"/>
              <a:ext cx="112305" cy="222658"/>
            </a:xfrm>
            <a:custGeom>
              <a:avLst/>
              <a:gdLst/>
              <a:ahLst/>
              <a:cxnLst/>
              <a:rect l="l" t="t" r="r" b="b"/>
              <a:pathLst>
                <a:path w="2013" h="3991" extrusionOk="0">
                  <a:moveTo>
                    <a:pt x="741" y="0"/>
                  </a:moveTo>
                  <a:cubicBezTo>
                    <a:pt x="725" y="0"/>
                    <a:pt x="708" y="1"/>
                    <a:pt x="691" y="2"/>
                  </a:cubicBezTo>
                  <a:cubicBezTo>
                    <a:pt x="656" y="2"/>
                    <a:pt x="644" y="26"/>
                    <a:pt x="620" y="26"/>
                  </a:cubicBezTo>
                  <a:cubicBezTo>
                    <a:pt x="239" y="97"/>
                    <a:pt x="1" y="443"/>
                    <a:pt x="84" y="812"/>
                  </a:cubicBezTo>
                  <a:lnTo>
                    <a:pt x="691" y="3991"/>
                  </a:lnTo>
                  <a:cubicBezTo>
                    <a:pt x="953" y="3848"/>
                    <a:pt x="1239" y="3741"/>
                    <a:pt x="1572" y="3717"/>
                  </a:cubicBezTo>
                  <a:cubicBezTo>
                    <a:pt x="1715" y="3717"/>
                    <a:pt x="1870" y="3717"/>
                    <a:pt x="2013" y="3729"/>
                  </a:cubicBezTo>
                  <a:lnTo>
                    <a:pt x="1418" y="562"/>
                  </a:lnTo>
                  <a:cubicBezTo>
                    <a:pt x="1350" y="222"/>
                    <a:pt x="1066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1630878" y="1564413"/>
              <a:ext cx="199338" cy="109627"/>
            </a:xfrm>
            <a:custGeom>
              <a:avLst/>
              <a:gdLst/>
              <a:ahLst/>
              <a:cxnLst/>
              <a:rect l="l" t="t" r="r" b="b"/>
              <a:pathLst>
                <a:path w="3573" h="1965" extrusionOk="0">
                  <a:moveTo>
                    <a:pt x="477" y="0"/>
                  </a:moveTo>
                  <a:cubicBezTo>
                    <a:pt x="310" y="12"/>
                    <a:pt x="143" y="131"/>
                    <a:pt x="84" y="298"/>
                  </a:cubicBezTo>
                  <a:cubicBezTo>
                    <a:pt x="1" y="536"/>
                    <a:pt x="120" y="786"/>
                    <a:pt x="358" y="881"/>
                  </a:cubicBezTo>
                  <a:lnTo>
                    <a:pt x="3311" y="1965"/>
                  </a:lnTo>
                  <a:cubicBezTo>
                    <a:pt x="3358" y="1655"/>
                    <a:pt x="3453" y="1369"/>
                    <a:pt x="3572" y="1084"/>
                  </a:cubicBezTo>
                  <a:lnTo>
                    <a:pt x="667" y="24"/>
                  </a:lnTo>
                  <a:cubicBezTo>
                    <a:pt x="608" y="0"/>
                    <a:pt x="536" y="0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6"/>
            <p:cNvSpPr/>
            <p:nvPr/>
          </p:nvSpPr>
          <p:spPr>
            <a:xfrm>
              <a:off x="2119762" y="1417073"/>
              <a:ext cx="127592" cy="138080"/>
            </a:xfrm>
            <a:custGeom>
              <a:avLst/>
              <a:gdLst/>
              <a:ahLst/>
              <a:cxnLst/>
              <a:rect l="l" t="t" r="r" b="b"/>
              <a:pathLst>
                <a:path w="2287" h="2475" extrusionOk="0">
                  <a:moveTo>
                    <a:pt x="1833" y="0"/>
                  </a:moveTo>
                  <a:cubicBezTo>
                    <a:pt x="1710" y="0"/>
                    <a:pt x="1588" y="52"/>
                    <a:pt x="1501" y="153"/>
                  </a:cubicBezTo>
                  <a:lnTo>
                    <a:pt x="1" y="1962"/>
                  </a:lnTo>
                  <a:cubicBezTo>
                    <a:pt x="251" y="2105"/>
                    <a:pt x="489" y="2284"/>
                    <a:pt x="703" y="2474"/>
                  </a:cubicBezTo>
                  <a:lnTo>
                    <a:pt x="2168" y="700"/>
                  </a:lnTo>
                  <a:cubicBezTo>
                    <a:pt x="2251" y="617"/>
                    <a:pt x="2287" y="498"/>
                    <a:pt x="2275" y="391"/>
                  </a:cubicBezTo>
                  <a:cubicBezTo>
                    <a:pt x="2263" y="272"/>
                    <a:pt x="2203" y="165"/>
                    <a:pt x="2108" y="93"/>
                  </a:cubicBezTo>
                  <a:cubicBezTo>
                    <a:pt x="2025" y="31"/>
                    <a:pt x="1929" y="0"/>
                    <a:pt x="1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6"/>
            <p:cNvSpPr/>
            <p:nvPr/>
          </p:nvSpPr>
          <p:spPr>
            <a:xfrm>
              <a:off x="2853731" y="1620872"/>
              <a:ext cx="56" cy="5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2827844" y="1597496"/>
              <a:ext cx="205307" cy="221040"/>
            </a:xfrm>
            <a:custGeom>
              <a:avLst/>
              <a:gdLst/>
              <a:ahLst/>
              <a:cxnLst/>
              <a:rect l="l" t="t" r="r" b="b"/>
              <a:pathLst>
                <a:path w="3680" h="3962" extrusionOk="0">
                  <a:moveTo>
                    <a:pt x="458" y="1"/>
                  </a:moveTo>
                  <a:cubicBezTo>
                    <a:pt x="358" y="1"/>
                    <a:pt x="258" y="37"/>
                    <a:pt x="179" y="110"/>
                  </a:cubicBezTo>
                  <a:cubicBezTo>
                    <a:pt x="13" y="252"/>
                    <a:pt x="1" y="526"/>
                    <a:pt x="155" y="681"/>
                  </a:cubicBezTo>
                  <a:lnTo>
                    <a:pt x="2918" y="3824"/>
                  </a:lnTo>
                  <a:cubicBezTo>
                    <a:pt x="2987" y="3913"/>
                    <a:pt x="3097" y="3961"/>
                    <a:pt x="3201" y="3961"/>
                  </a:cubicBezTo>
                  <a:cubicBezTo>
                    <a:pt x="3222" y="3961"/>
                    <a:pt x="3243" y="3959"/>
                    <a:pt x="3263" y="3955"/>
                  </a:cubicBezTo>
                  <a:cubicBezTo>
                    <a:pt x="3346" y="3955"/>
                    <a:pt x="3442" y="3932"/>
                    <a:pt x="3501" y="3860"/>
                  </a:cubicBezTo>
                  <a:cubicBezTo>
                    <a:pt x="3668" y="3705"/>
                    <a:pt x="3680" y="3443"/>
                    <a:pt x="3525" y="3277"/>
                  </a:cubicBezTo>
                  <a:lnTo>
                    <a:pt x="763" y="133"/>
                  </a:lnTo>
                  <a:cubicBezTo>
                    <a:pt x="681" y="45"/>
                    <a:pt x="569" y="1"/>
                    <a:pt x="4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6"/>
            <p:cNvSpPr/>
            <p:nvPr/>
          </p:nvSpPr>
          <p:spPr>
            <a:xfrm>
              <a:off x="3061658" y="1365802"/>
              <a:ext cx="188682" cy="247875"/>
            </a:xfrm>
            <a:custGeom>
              <a:avLst/>
              <a:gdLst/>
              <a:ahLst/>
              <a:cxnLst/>
              <a:rect l="l" t="t" r="r" b="b"/>
              <a:pathLst>
                <a:path w="3382" h="4443" extrusionOk="0">
                  <a:moveTo>
                    <a:pt x="476" y="1"/>
                  </a:moveTo>
                  <a:cubicBezTo>
                    <a:pt x="399" y="1"/>
                    <a:pt x="321" y="23"/>
                    <a:pt x="251" y="72"/>
                  </a:cubicBezTo>
                  <a:cubicBezTo>
                    <a:pt x="72" y="191"/>
                    <a:pt x="1" y="453"/>
                    <a:pt x="144" y="643"/>
                  </a:cubicBezTo>
                  <a:lnTo>
                    <a:pt x="2584" y="4263"/>
                  </a:lnTo>
                  <a:cubicBezTo>
                    <a:pt x="2662" y="4363"/>
                    <a:pt x="2792" y="4442"/>
                    <a:pt x="2926" y="4442"/>
                  </a:cubicBezTo>
                  <a:cubicBezTo>
                    <a:pt x="2935" y="4442"/>
                    <a:pt x="2944" y="4442"/>
                    <a:pt x="2953" y="4441"/>
                  </a:cubicBezTo>
                  <a:cubicBezTo>
                    <a:pt x="3025" y="4417"/>
                    <a:pt x="3108" y="4405"/>
                    <a:pt x="3144" y="4358"/>
                  </a:cubicBezTo>
                  <a:cubicBezTo>
                    <a:pt x="3322" y="4239"/>
                    <a:pt x="3382" y="3989"/>
                    <a:pt x="3251" y="3798"/>
                  </a:cubicBezTo>
                  <a:lnTo>
                    <a:pt x="810" y="179"/>
                  </a:lnTo>
                  <a:cubicBezTo>
                    <a:pt x="735" y="66"/>
                    <a:pt x="608" y="1"/>
                    <a:pt x="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6"/>
            <p:cNvSpPr/>
            <p:nvPr/>
          </p:nvSpPr>
          <p:spPr>
            <a:xfrm>
              <a:off x="3132065" y="1241113"/>
              <a:ext cx="253119" cy="351310"/>
            </a:xfrm>
            <a:custGeom>
              <a:avLst/>
              <a:gdLst/>
              <a:ahLst/>
              <a:cxnLst/>
              <a:rect l="l" t="t" r="r" b="b"/>
              <a:pathLst>
                <a:path w="4537" h="6297" extrusionOk="0">
                  <a:moveTo>
                    <a:pt x="468" y="0"/>
                  </a:moveTo>
                  <a:cubicBezTo>
                    <a:pt x="387" y="0"/>
                    <a:pt x="304" y="23"/>
                    <a:pt x="227" y="68"/>
                  </a:cubicBezTo>
                  <a:cubicBezTo>
                    <a:pt x="36" y="187"/>
                    <a:pt x="1" y="437"/>
                    <a:pt x="108" y="628"/>
                  </a:cubicBezTo>
                  <a:lnTo>
                    <a:pt x="3751" y="6117"/>
                  </a:lnTo>
                  <a:cubicBezTo>
                    <a:pt x="3817" y="6227"/>
                    <a:pt x="3945" y="6297"/>
                    <a:pt x="4087" y="6297"/>
                  </a:cubicBezTo>
                  <a:cubicBezTo>
                    <a:pt x="4098" y="6297"/>
                    <a:pt x="4109" y="6296"/>
                    <a:pt x="4120" y="6295"/>
                  </a:cubicBezTo>
                  <a:cubicBezTo>
                    <a:pt x="4180" y="6283"/>
                    <a:pt x="4251" y="6271"/>
                    <a:pt x="4299" y="6224"/>
                  </a:cubicBezTo>
                  <a:cubicBezTo>
                    <a:pt x="4489" y="6105"/>
                    <a:pt x="4537" y="5855"/>
                    <a:pt x="4418" y="5664"/>
                  </a:cubicBezTo>
                  <a:lnTo>
                    <a:pt x="798" y="187"/>
                  </a:lnTo>
                  <a:cubicBezTo>
                    <a:pt x="724" y="62"/>
                    <a:pt x="600" y="0"/>
                    <a:pt x="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6"/>
            <p:cNvSpPr/>
            <p:nvPr/>
          </p:nvSpPr>
          <p:spPr>
            <a:xfrm>
              <a:off x="2669123" y="1647317"/>
              <a:ext cx="294292" cy="320960"/>
            </a:xfrm>
            <a:custGeom>
              <a:avLst/>
              <a:gdLst/>
              <a:ahLst/>
              <a:cxnLst/>
              <a:rect l="l" t="t" r="r" b="b"/>
              <a:pathLst>
                <a:path w="5275" h="5753" extrusionOk="0">
                  <a:moveTo>
                    <a:pt x="461" y="1"/>
                  </a:moveTo>
                  <a:cubicBezTo>
                    <a:pt x="360" y="1"/>
                    <a:pt x="257" y="36"/>
                    <a:pt x="179" y="110"/>
                  </a:cubicBezTo>
                  <a:cubicBezTo>
                    <a:pt x="12" y="252"/>
                    <a:pt x="0" y="526"/>
                    <a:pt x="155" y="681"/>
                  </a:cubicBezTo>
                  <a:lnTo>
                    <a:pt x="4513" y="5610"/>
                  </a:lnTo>
                  <a:cubicBezTo>
                    <a:pt x="4596" y="5703"/>
                    <a:pt x="4702" y="5753"/>
                    <a:pt x="4818" y="5753"/>
                  </a:cubicBezTo>
                  <a:cubicBezTo>
                    <a:pt x="4851" y="5753"/>
                    <a:pt x="4884" y="5749"/>
                    <a:pt x="4917" y="5741"/>
                  </a:cubicBezTo>
                  <a:cubicBezTo>
                    <a:pt x="4977" y="5729"/>
                    <a:pt x="5036" y="5682"/>
                    <a:pt x="5096" y="5646"/>
                  </a:cubicBezTo>
                  <a:cubicBezTo>
                    <a:pt x="5263" y="5491"/>
                    <a:pt x="5275" y="5229"/>
                    <a:pt x="5120" y="5063"/>
                  </a:cubicBezTo>
                  <a:lnTo>
                    <a:pt x="762" y="133"/>
                  </a:lnTo>
                  <a:cubicBezTo>
                    <a:pt x="687" y="45"/>
                    <a:pt x="575" y="1"/>
                    <a:pt x="4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6"/>
            <p:cNvSpPr/>
            <p:nvPr/>
          </p:nvSpPr>
          <p:spPr>
            <a:xfrm>
              <a:off x="2473803" y="1847490"/>
              <a:ext cx="277723" cy="301880"/>
            </a:xfrm>
            <a:custGeom>
              <a:avLst/>
              <a:gdLst/>
              <a:ahLst/>
              <a:cxnLst/>
              <a:rect l="l" t="t" r="r" b="b"/>
              <a:pathLst>
                <a:path w="4978" h="5411" extrusionOk="0">
                  <a:moveTo>
                    <a:pt x="442" y="0"/>
                  </a:moveTo>
                  <a:cubicBezTo>
                    <a:pt x="352" y="0"/>
                    <a:pt x="263" y="34"/>
                    <a:pt x="191" y="105"/>
                  </a:cubicBezTo>
                  <a:cubicBezTo>
                    <a:pt x="24" y="248"/>
                    <a:pt x="1" y="486"/>
                    <a:pt x="155" y="653"/>
                  </a:cubicBezTo>
                  <a:lnTo>
                    <a:pt x="4251" y="5285"/>
                  </a:lnTo>
                  <a:cubicBezTo>
                    <a:pt x="4318" y="5371"/>
                    <a:pt x="4431" y="5411"/>
                    <a:pt x="4541" y="5411"/>
                  </a:cubicBezTo>
                  <a:cubicBezTo>
                    <a:pt x="4568" y="5411"/>
                    <a:pt x="4595" y="5408"/>
                    <a:pt x="4620" y="5404"/>
                  </a:cubicBezTo>
                  <a:cubicBezTo>
                    <a:pt x="4680" y="5392"/>
                    <a:pt x="4739" y="5356"/>
                    <a:pt x="4799" y="5308"/>
                  </a:cubicBezTo>
                  <a:cubicBezTo>
                    <a:pt x="4966" y="5166"/>
                    <a:pt x="4977" y="4927"/>
                    <a:pt x="4835" y="4761"/>
                  </a:cubicBezTo>
                  <a:lnTo>
                    <a:pt x="739" y="129"/>
                  </a:lnTo>
                  <a:cubicBezTo>
                    <a:pt x="655" y="46"/>
                    <a:pt x="548" y="0"/>
                    <a:pt x="4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6"/>
            <p:cNvSpPr/>
            <p:nvPr/>
          </p:nvSpPr>
          <p:spPr>
            <a:xfrm>
              <a:off x="3235722" y="1140301"/>
              <a:ext cx="279006" cy="397002"/>
            </a:xfrm>
            <a:custGeom>
              <a:avLst/>
              <a:gdLst/>
              <a:ahLst/>
              <a:cxnLst/>
              <a:rect l="l" t="t" r="r" b="b"/>
              <a:pathLst>
                <a:path w="5001" h="7116" extrusionOk="0">
                  <a:moveTo>
                    <a:pt x="462" y="1"/>
                  </a:moveTo>
                  <a:cubicBezTo>
                    <a:pt x="386" y="1"/>
                    <a:pt x="308" y="22"/>
                    <a:pt x="238" y="66"/>
                  </a:cubicBezTo>
                  <a:cubicBezTo>
                    <a:pt x="36" y="185"/>
                    <a:pt x="0" y="447"/>
                    <a:pt x="119" y="637"/>
                  </a:cubicBezTo>
                  <a:lnTo>
                    <a:pt x="4191" y="6912"/>
                  </a:lnTo>
                  <a:cubicBezTo>
                    <a:pt x="4279" y="7044"/>
                    <a:pt x="4409" y="7115"/>
                    <a:pt x="4551" y="7115"/>
                  </a:cubicBezTo>
                  <a:cubicBezTo>
                    <a:pt x="4562" y="7115"/>
                    <a:pt x="4573" y="7115"/>
                    <a:pt x="4584" y="7114"/>
                  </a:cubicBezTo>
                  <a:cubicBezTo>
                    <a:pt x="4655" y="7114"/>
                    <a:pt x="4715" y="7078"/>
                    <a:pt x="4763" y="7031"/>
                  </a:cubicBezTo>
                  <a:cubicBezTo>
                    <a:pt x="4953" y="6912"/>
                    <a:pt x="5001" y="6662"/>
                    <a:pt x="4882" y="6471"/>
                  </a:cubicBezTo>
                  <a:lnTo>
                    <a:pt x="798" y="185"/>
                  </a:lnTo>
                  <a:cubicBezTo>
                    <a:pt x="722" y="64"/>
                    <a:pt x="594" y="1"/>
                    <a:pt x="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6"/>
            <p:cNvSpPr/>
            <p:nvPr/>
          </p:nvSpPr>
          <p:spPr>
            <a:xfrm>
              <a:off x="2561505" y="1736803"/>
              <a:ext cx="306901" cy="337083"/>
            </a:xfrm>
            <a:custGeom>
              <a:avLst/>
              <a:gdLst/>
              <a:ahLst/>
              <a:cxnLst/>
              <a:rect l="l" t="t" r="r" b="b"/>
              <a:pathLst>
                <a:path w="5501" h="6042" extrusionOk="0">
                  <a:moveTo>
                    <a:pt x="459" y="0"/>
                  </a:moveTo>
                  <a:cubicBezTo>
                    <a:pt x="366" y="0"/>
                    <a:pt x="271" y="30"/>
                    <a:pt x="191" y="89"/>
                  </a:cubicBezTo>
                  <a:cubicBezTo>
                    <a:pt x="24" y="232"/>
                    <a:pt x="0" y="470"/>
                    <a:pt x="131" y="625"/>
                  </a:cubicBezTo>
                  <a:lnTo>
                    <a:pt x="4751" y="5899"/>
                  </a:lnTo>
                  <a:cubicBezTo>
                    <a:pt x="4816" y="5992"/>
                    <a:pt x="4918" y="6042"/>
                    <a:pt x="5033" y="6042"/>
                  </a:cubicBezTo>
                  <a:cubicBezTo>
                    <a:pt x="5065" y="6042"/>
                    <a:pt x="5098" y="6038"/>
                    <a:pt x="5132" y="6030"/>
                  </a:cubicBezTo>
                  <a:cubicBezTo>
                    <a:pt x="5203" y="6018"/>
                    <a:pt x="5263" y="5983"/>
                    <a:pt x="5310" y="5947"/>
                  </a:cubicBezTo>
                  <a:cubicBezTo>
                    <a:pt x="5477" y="5804"/>
                    <a:pt x="5501" y="5566"/>
                    <a:pt x="5370" y="5411"/>
                  </a:cubicBezTo>
                  <a:lnTo>
                    <a:pt x="762" y="137"/>
                  </a:lnTo>
                  <a:cubicBezTo>
                    <a:pt x="684" y="45"/>
                    <a:pt x="573" y="0"/>
                    <a:pt x="4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6"/>
            <p:cNvSpPr/>
            <p:nvPr/>
          </p:nvSpPr>
          <p:spPr>
            <a:xfrm>
              <a:off x="3354610" y="1088305"/>
              <a:ext cx="255128" cy="357335"/>
            </a:xfrm>
            <a:custGeom>
              <a:avLst/>
              <a:gdLst/>
              <a:ahLst/>
              <a:cxnLst/>
              <a:rect l="l" t="t" r="r" b="b"/>
              <a:pathLst>
                <a:path w="4573" h="6405" extrusionOk="0">
                  <a:moveTo>
                    <a:pt x="474" y="0"/>
                  </a:moveTo>
                  <a:cubicBezTo>
                    <a:pt x="394" y="0"/>
                    <a:pt x="312" y="23"/>
                    <a:pt x="238" y="69"/>
                  </a:cubicBezTo>
                  <a:cubicBezTo>
                    <a:pt x="36" y="176"/>
                    <a:pt x="0" y="438"/>
                    <a:pt x="119" y="628"/>
                  </a:cubicBezTo>
                  <a:lnTo>
                    <a:pt x="3775" y="6224"/>
                  </a:lnTo>
                  <a:cubicBezTo>
                    <a:pt x="3852" y="6335"/>
                    <a:pt x="3991" y="6404"/>
                    <a:pt x="4124" y="6404"/>
                  </a:cubicBezTo>
                  <a:cubicBezTo>
                    <a:pt x="4135" y="6404"/>
                    <a:pt x="4145" y="6404"/>
                    <a:pt x="4156" y="6403"/>
                  </a:cubicBezTo>
                  <a:cubicBezTo>
                    <a:pt x="4227" y="6391"/>
                    <a:pt x="4298" y="6379"/>
                    <a:pt x="4346" y="6343"/>
                  </a:cubicBezTo>
                  <a:cubicBezTo>
                    <a:pt x="4537" y="6224"/>
                    <a:pt x="4572" y="5974"/>
                    <a:pt x="4453" y="5772"/>
                  </a:cubicBezTo>
                  <a:lnTo>
                    <a:pt x="798" y="176"/>
                  </a:lnTo>
                  <a:cubicBezTo>
                    <a:pt x="725" y="59"/>
                    <a:pt x="602" y="0"/>
                    <a:pt x="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6"/>
            <p:cNvSpPr/>
            <p:nvPr/>
          </p:nvSpPr>
          <p:spPr>
            <a:xfrm>
              <a:off x="2411375" y="1231796"/>
              <a:ext cx="1281385" cy="790991"/>
            </a:xfrm>
            <a:custGeom>
              <a:avLst/>
              <a:gdLst/>
              <a:ahLst/>
              <a:cxnLst/>
              <a:rect l="l" t="t" r="r" b="b"/>
              <a:pathLst>
                <a:path w="22968" h="14178" extrusionOk="0">
                  <a:moveTo>
                    <a:pt x="22502" y="0"/>
                  </a:moveTo>
                  <a:cubicBezTo>
                    <a:pt x="22325" y="0"/>
                    <a:pt x="22168" y="113"/>
                    <a:pt x="22110" y="295"/>
                  </a:cubicBezTo>
                  <a:cubicBezTo>
                    <a:pt x="21884" y="1009"/>
                    <a:pt x="21039" y="3390"/>
                    <a:pt x="19312" y="4581"/>
                  </a:cubicBezTo>
                  <a:cubicBezTo>
                    <a:pt x="17217" y="6022"/>
                    <a:pt x="14633" y="6034"/>
                    <a:pt x="12764" y="6034"/>
                  </a:cubicBezTo>
                  <a:lnTo>
                    <a:pt x="12061" y="6034"/>
                  </a:lnTo>
                  <a:cubicBezTo>
                    <a:pt x="11800" y="6045"/>
                    <a:pt x="11538" y="6045"/>
                    <a:pt x="11276" y="6045"/>
                  </a:cubicBezTo>
                  <a:cubicBezTo>
                    <a:pt x="8942" y="6069"/>
                    <a:pt x="6549" y="6081"/>
                    <a:pt x="3691" y="8058"/>
                  </a:cubicBezTo>
                  <a:cubicBezTo>
                    <a:pt x="1679" y="9463"/>
                    <a:pt x="798" y="11582"/>
                    <a:pt x="72" y="13642"/>
                  </a:cubicBezTo>
                  <a:cubicBezTo>
                    <a:pt x="0" y="13844"/>
                    <a:pt x="119" y="14082"/>
                    <a:pt x="322" y="14166"/>
                  </a:cubicBezTo>
                  <a:cubicBezTo>
                    <a:pt x="381" y="14177"/>
                    <a:pt x="441" y="14177"/>
                    <a:pt x="500" y="14177"/>
                  </a:cubicBezTo>
                  <a:cubicBezTo>
                    <a:pt x="655" y="14177"/>
                    <a:pt x="798" y="14070"/>
                    <a:pt x="846" y="13927"/>
                  </a:cubicBezTo>
                  <a:cubicBezTo>
                    <a:pt x="1524" y="11987"/>
                    <a:pt x="2346" y="9998"/>
                    <a:pt x="4144" y="8748"/>
                  </a:cubicBezTo>
                  <a:cubicBezTo>
                    <a:pt x="6799" y="6915"/>
                    <a:pt x="9073" y="6903"/>
                    <a:pt x="11276" y="6879"/>
                  </a:cubicBezTo>
                  <a:cubicBezTo>
                    <a:pt x="11526" y="6867"/>
                    <a:pt x="11800" y="6867"/>
                    <a:pt x="12061" y="6867"/>
                  </a:cubicBezTo>
                  <a:lnTo>
                    <a:pt x="12752" y="6867"/>
                  </a:lnTo>
                  <a:cubicBezTo>
                    <a:pt x="14740" y="6867"/>
                    <a:pt x="17455" y="6855"/>
                    <a:pt x="19777" y="5260"/>
                  </a:cubicBezTo>
                  <a:cubicBezTo>
                    <a:pt x="21717" y="3926"/>
                    <a:pt x="22658" y="1319"/>
                    <a:pt x="22896" y="545"/>
                  </a:cubicBezTo>
                  <a:cubicBezTo>
                    <a:pt x="22968" y="319"/>
                    <a:pt x="22849" y="92"/>
                    <a:pt x="22634" y="21"/>
                  </a:cubicBezTo>
                  <a:cubicBezTo>
                    <a:pt x="22590" y="7"/>
                    <a:pt x="22546" y="0"/>
                    <a:pt x="22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2561505" y="1056449"/>
              <a:ext cx="980453" cy="1142356"/>
            </a:xfrm>
            <a:custGeom>
              <a:avLst/>
              <a:gdLst/>
              <a:ahLst/>
              <a:cxnLst/>
              <a:rect l="l" t="t" r="r" b="b"/>
              <a:pathLst>
                <a:path w="17574" h="20476" extrusionOk="0">
                  <a:moveTo>
                    <a:pt x="17133" y="0"/>
                  </a:moveTo>
                  <a:cubicBezTo>
                    <a:pt x="17105" y="0"/>
                    <a:pt x="17078" y="3"/>
                    <a:pt x="17050" y="9"/>
                  </a:cubicBezTo>
                  <a:cubicBezTo>
                    <a:pt x="15205" y="354"/>
                    <a:pt x="12692" y="807"/>
                    <a:pt x="10966" y="2700"/>
                  </a:cubicBezTo>
                  <a:cubicBezTo>
                    <a:pt x="8966" y="4878"/>
                    <a:pt x="8370" y="7307"/>
                    <a:pt x="8037" y="10736"/>
                  </a:cubicBezTo>
                  <a:cubicBezTo>
                    <a:pt x="7846" y="12570"/>
                    <a:pt x="7323" y="15284"/>
                    <a:pt x="4882" y="17499"/>
                  </a:cubicBezTo>
                  <a:cubicBezTo>
                    <a:pt x="3453" y="18809"/>
                    <a:pt x="1560" y="19475"/>
                    <a:pt x="369" y="19642"/>
                  </a:cubicBezTo>
                  <a:cubicBezTo>
                    <a:pt x="143" y="19666"/>
                    <a:pt x="0" y="19880"/>
                    <a:pt x="24" y="20107"/>
                  </a:cubicBezTo>
                  <a:cubicBezTo>
                    <a:pt x="58" y="20313"/>
                    <a:pt x="248" y="20464"/>
                    <a:pt x="453" y="20464"/>
                  </a:cubicBezTo>
                  <a:cubicBezTo>
                    <a:pt x="461" y="20464"/>
                    <a:pt x="469" y="20464"/>
                    <a:pt x="476" y="20464"/>
                  </a:cubicBezTo>
                  <a:cubicBezTo>
                    <a:pt x="488" y="20464"/>
                    <a:pt x="500" y="20464"/>
                    <a:pt x="476" y="20476"/>
                  </a:cubicBezTo>
                  <a:cubicBezTo>
                    <a:pt x="1786" y="20285"/>
                    <a:pt x="3858" y="19547"/>
                    <a:pt x="5429" y="18118"/>
                  </a:cubicBezTo>
                  <a:cubicBezTo>
                    <a:pt x="8085" y="15713"/>
                    <a:pt x="8656" y="12808"/>
                    <a:pt x="8858" y="10832"/>
                  </a:cubicBezTo>
                  <a:cubicBezTo>
                    <a:pt x="9180" y="7557"/>
                    <a:pt x="9728" y="5271"/>
                    <a:pt x="11573" y="3247"/>
                  </a:cubicBezTo>
                  <a:cubicBezTo>
                    <a:pt x="13109" y="1557"/>
                    <a:pt x="15383" y="1140"/>
                    <a:pt x="17205" y="807"/>
                  </a:cubicBezTo>
                  <a:cubicBezTo>
                    <a:pt x="17431" y="771"/>
                    <a:pt x="17574" y="556"/>
                    <a:pt x="17526" y="330"/>
                  </a:cubicBezTo>
                  <a:cubicBezTo>
                    <a:pt x="17495" y="142"/>
                    <a:pt x="17326" y="0"/>
                    <a:pt x="171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6"/>
            <p:cNvSpPr/>
            <p:nvPr/>
          </p:nvSpPr>
          <p:spPr>
            <a:xfrm>
              <a:off x="3919870" y="2352832"/>
              <a:ext cx="33920" cy="61202"/>
            </a:xfrm>
            <a:custGeom>
              <a:avLst/>
              <a:gdLst/>
              <a:ahLst/>
              <a:cxnLst/>
              <a:rect l="l" t="t" r="r" b="b"/>
              <a:pathLst>
                <a:path w="608" h="1097" extrusionOk="0">
                  <a:moveTo>
                    <a:pt x="262" y="1"/>
                  </a:moveTo>
                  <a:cubicBezTo>
                    <a:pt x="191" y="84"/>
                    <a:pt x="96" y="120"/>
                    <a:pt x="1" y="144"/>
                  </a:cubicBezTo>
                  <a:lnTo>
                    <a:pt x="322" y="1096"/>
                  </a:lnTo>
                  <a:cubicBezTo>
                    <a:pt x="417" y="1049"/>
                    <a:pt x="501" y="1013"/>
                    <a:pt x="608" y="989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6"/>
            <p:cNvSpPr/>
            <p:nvPr/>
          </p:nvSpPr>
          <p:spPr>
            <a:xfrm>
              <a:off x="3871389" y="2489014"/>
              <a:ext cx="41898" cy="24659"/>
            </a:xfrm>
            <a:custGeom>
              <a:avLst/>
              <a:gdLst/>
              <a:ahLst/>
              <a:cxnLst/>
              <a:rect l="l" t="t" r="r" b="b"/>
              <a:pathLst>
                <a:path w="751" h="442" extrusionOk="0">
                  <a:moveTo>
                    <a:pt x="631" y="1"/>
                  </a:moveTo>
                  <a:lnTo>
                    <a:pt x="0" y="143"/>
                  </a:lnTo>
                  <a:cubicBezTo>
                    <a:pt x="36" y="239"/>
                    <a:pt x="48" y="334"/>
                    <a:pt x="48" y="441"/>
                  </a:cubicBezTo>
                  <a:lnTo>
                    <a:pt x="750" y="286"/>
                  </a:lnTo>
                  <a:cubicBezTo>
                    <a:pt x="691" y="215"/>
                    <a:pt x="643" y="108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6"/>
            <p:cNvSpPr/>
            <p:nvPr/>
          </p:nvSpPr>
          <p:spPr>
            <a:xfrm>
              <a:off x="4012871" y="2508931"/>
              <a:ext cx="47868" cy="55232"/>
            </a:xfrm>
            <a:custGeom>
              <a:avLst/>
              <a:gdLst/>
              <a:ahLst/>
              <a:cxnLst/>
              <a:rect l="l" t="t" r="r" b="b"/>
              <a:pathLst>
                <a:path w="858" h="990" extrusionOk="0">
                  <a:moveTo>
                    <a:pt x="191" y="1"/>
                  </a:moveTo>
                  <a:cubicBezTo>
                    <a:pt x="131" y="96"/>
                    <a:pt x="72" y="167"/>
                    <a:pt x="0" y="227"/>
                  </a:cubicBezTo>
                  <a:lnTo>
                    <a:pt x="667" y="989"/>
                  </a:lnTo>
                  <a:cubicBezTo>
                    <a:pt x="715" y="894"/>
                    <a:pt x="786" y="810"/>
                    <a:pt x="858" y="751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4123781" y="2510270"/>
              <a:ext cx="54563" cy="54507"/>
            </a:xfrm>
            <a:custGeom>
              <a:avLst/>
              <a:gdLst/>
              <a:ahLst/>
              <a:cxnLst/>
              <a:rect l="l" t="t" r="r" b="b"/>
              <a:pathLst>
                <a:path w="978" h="977" extrusionOk="0">
                  <a:moveTo>
                    <a:pt x="763" y="1"/>
                  </a:moveTo>
                  <a:lnTo>
                    <a:pt x="1" y="739"/>
                  </a:lnTo>
                  <a:cubicBezTo>
                    <a:pt x="84" y="810"/>
                    <a:pt x="144" y="894"/>
                    <a:pt x="179" y="977"/>
                  </a:cubicBezTo>
                  <a:lnTo>
                    <a:pt x="977" y="203"/>
                  </a:lnTo>
                  <a:cubicBezTo>
                    <a:pt x="882" y="155"/>
                    <a:pt x="810" y="84"/>
                    <a:pt x="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3903914" y="2405330"/>
              <a:ext cx="130939" cy="132222"/>
            </a:xfrm>
            <a:custGeom>
              <a:avLst/>
              <a:gdLst/>
              <a:ahLst/>
              <a:cxnLst/>
              <a:rect l="l" t="t" r="r" b="b"/>
              <a:pathLst>
                <a:path w="2347" h="2370" extrusionOk="0">
                  <a:moveTo>
                    <a:pt x="1179" y="0"/>
                  </a:moveTo>
                  <a:cubicBezTo>
                    <a:pt x="1084" y="0"/>
                    <a:pt x="1001" y="12"/>
                    <a:pt x="906" y="36"/>
                  </a:cubicBezTo>
                  <a:cubicBezTo>
                    <a:pt x="810" y="48"/>
                    <a:pt x="715" y="96"/>
                    <a:pt x="632" y="131"/>
                  </a:cubicBezTo>
                  <a:cubicBezTo>
                    <a:pt x="251" y="334"/>
                    <a:pt x="1" y="727"/>
                    <a:pt x="1" y="1179"/>
                  </a:cubicBezTo>
                  <a:cubicBezTo>
                    <a:pt x="1" y="1298"/>
                    <a:pt x="13" y="1405"/>
                    <a:pt x="48" y="1501"/>
                  </a:cubicBezTo>
                  <a:cubicBezTo>
                    <a:pt x="72" y="1608"/>
                    <a:pt x="120" y="1703"/>
                    <a:pt x="167" y="1786"/>
                  </a:cubicBezTo>
                  <a:cubicBezTo>
                    <a:pt x="370" y="2132"/>
                    <a:pt x="739" y="2370"/>
                    <a:pt x="1179" y="2370"/>
                  </a:cubicBezTo>
                  <a:cubicBezTo>
                    <a:pt x="1477" y="2370"/>
                    <a:pt x="1739" y="2251"/>
                    <a:pt x="1953" y="2072"/>
                  </a:cubicBezTo>
                  <a:cubicBezTo>
                    <a:pt x="2025" y="2013"/>
                    <a:pt x="2084" y="1941"/>
                    <a:pt x="2144" y="1846"/>
                  </a:cubicBezTo>
                  <a:cubicBezTo>
                    <a:pt x="2275" y="1667"/>
                    <a:pt x="2346" y="1429"/>
                    <a:pt x="2346" y="1191"/>
                  </a:cubicBezTo>
                  <a:cubicBezTo>
                    <a:pt x="2346" y="536"/>
                    <a:pt x="1822" y="12"/>
                    <a:pt x="11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3874011" y="2285103"/>
              <a:ext cx="76488" cy="76432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92" y="0"/>
                  </a:moveTo>
                  <a:cubicBezTo>
                    <a:pt x="311" y="0"/>
                    <a:pt x="1" y="310"/>
                    <a:pt x="1" y="679"/>
                  </a:cubicBezTo>
                  <a:cubicBezTo>
                    <a:pt x="1" y="1060"/>
                    <a:pt x="311" y="1370"/>
                    <a:pt x="692" y="1370"/>
                  </a:cubicBezTo>
                  <a:cubicBezTo>
                    <a:pt x="751" y="1370"/>
                    <a:pt x="787" y="1370"/>
                    <a:pt x="834" y="1358"/>
                  </a:cubicBezTo>
                  <a:cubicBezTo>
                    <a:pt x="930" y="1322"/>
                    <a:pt x="1025" y="1274"/>
                    <a:pt x="1108" y="1215"/>
                  </a:cubicBezTo>
                  <a:cubicBezTo>
                    <a:pt x="1263" y="1096"/>
                    <a:pt x="1370" y="905"/>
                    <a:pt x="1370" y="679"/>
                  </a:cubicBezTo>
                  <a:cubicBezTo>
                    <a:pt x="1370" y="310"/>
                    <a:pt x="1073" y="0"/>
                    <a:pt x="6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4043444" y="2538834"/>
              <a:ext cx="95010" cy="95066"/>
            </a:xfrm>
            <a:custGeom>
              <a:avLst/>
              <a:gdLst/>
              <a:ahLst/>
              <a:cxnLst/>
              <a:rect l="l" t="t" r="r" b="b"/>
              <a:pathLst>
                <a:path w="1703" h="1704" extrusionOk="0">
                  <a:moveTo>
                    <a:pt x="845" y="1"/>
                  </a:moveTo>
                  <a:cubicBezTo>
                    <a:pt x="643" y="1"/>
                    <a:pt x="441" y="84"/>
                    <a:pt x="298" y="203"/>
                  </a:cubicBezTo>
                  <a:cubicBezTo>
                    <a:pt x="226" y="274"/>
                    <a:pt x="143" y="346"/>
                    <a:pt x="107" y="441"/>
                  </a:cubicBezTo>
                  <a:cubicBezTo>
                    <a:pt x="48" y="572"/>
                    <a:pt x="0" y="703"/>
                    <a:pt x="0" y="858"/>
                  </a:cubicBezTo>
                  <a:cubicBezTo>
                    <a:pt x="0" y="1334"/>
                    <a:pt x="393" y="1703"/>
                    <a:pt x="845" y="1703"/>
                  </a:cubicBezTo>
                  <a:cubicBezTo>
                    <a:pt x="1322" y="1703"/>
                    <a:pt x="1703" y="1310"/>
                    <a:pt x="1703" y="858"/>
                  </a:cubicBezTo>
                  <a:cubicBezTo>
                    <a:pt x="1703" y="715"/>
                    <a:pt x="1667" y="584"/>
                    <a:pt x="1596" y="465"/>
                  </a:cubicBezTo>
                  <a:cubicBezTo>
                    <a:pt x="1548" y="382"/>
                    <a:pt x="1488" y="298"/>
                    <a:pt x="1417" y="227"/>
                  </a:cubicBezTo>
                  <a:cubicBezTo>
                    <a:pt x="1262" y="96"/>
                    <a:pt x="1072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4157032" y="2445833"/>
              <a:ext cx="82402" cy="81788"/>
            </a:xfrm>
            <a:custGeom>
              <a:avLst/>
              <a:gdLst/>
              <a:ahLst/>
              <a:cxnLst/>
              <a:rect l="l" t="t" r="r" b="b"/>
              <a:pathLst>
                <a:path w="1477" h="1466" extrusionOk="0">
                  <a:moveTo>
                    <a:pt x="738" y="1"/>
                  </a:moveTo>
                  <a:cubicBezTo>
                    <a:pt x="333" y="1"/>
                    <a:pt x="0" y="334"/>
                    <a:pt x="0" y="739"/>
                  </a:cubicBezTo>
                  <a:cubicBezTo>
                    <a:pt x="0" y="882"/>
                    <a:pt x="48" y="1037"/>
                    <a:pt x="143" y="1156"/>
                  </a:cubicBezTo>
                  <a:cubicBezTo>
                    <a:pt x="202" y="1239"/>
                    <a:pt x="274" y="1310"/>
                    <a:pt x="357" y="1358"/>
                  </a:cubicBezTo>
                  <a:cubicBezTo>
                    <a:pt x="476" y="1418"/>
                    <a:pt x="607" y="1465"/>
                    <a:pt x="750" y="1465"/>
                  </a:cubicBezTo>
                  <a:cubicBezTo>
                    <a:pt x="1155" y="1465"/>
                    <a:pt x="1476" y="1132"/>
                    <a:pt x="1476" y="739"/>
                  </a:cubicBezTo>
                  <a:cubicBezTo>
                    <a:pt x="1476" y="334"/>
                    <a:pt x="1155" y="1"/>
                    <a:pt x="7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3759140" y="2457158"/>
              <a:ext cx="114927" cy="114258"/>
            </a:xfrm>
            <a:custGeom>
              <a:avLst/>
              <a:gdLst/>
              <a:ahLst/>
              <a:cxnLst/>
              <a:rect l="l" t="t" r="r" b="b"/>
              <a:pathLst>
                <a:path w="2060" h="2048" extrusionOk="0">
                  <a:moveTo>
                    <a:pt x="1036" y="0"/>
                  </a:moveTo>
                  <a:cubicBezTo>
                    <a:pt x="465" y="0"/>
                    <a:pt x="0" y="453"/>
                    <a:pt x="0" y="1024"/>
                  </a:cubicBezTo>
                  <a:cubicBezTo>
                    <a:pt x="0" y="1584"/>
                    <a:pt x="465" y="2048"/>
                    <a:pt x="1036" y="2048"/>
                  </a:cubicBezTo>
                  <a:cubicBezTo>
                    <a:pt x="1596" y="2048"/>
                    <a:pt x="2060" y="1584"/>
                    <a:pt x="2060" y="1024"/>
                  </a:cubicBezTo>
                  <a:lnTo>
                    <a:pt x="2048" y="1012"/>
                  </a:lnTo>
                  <a:cubicBezTo>
                    <a:pt x="2048" y="905"/>
                    <a:pt x="2036" y="798"/>
                    <a:pt x="2000" y="714"/>
                  </a:cubicBezTo>
                  <a:cubicBezTo>
                    <a:pt x="1869" y="298"/>
                    <a:pt x="1488" y="0"/>
                    <a:pt x="10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8" name="Google Shape;758;p36"/>
          <p:cNvSpPr/>
          <p:nvPr/>
        </p:nvSpPr>
        <p:spPr>
          <a:xfrm>
            <a:off x="342850" y="1812913"/>
            <a:ext cx="1353404" cy="313626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6"/>
          <p:cNvSpPr/>
          <p:nvPr/>
        </p:nvSpPr>
        <p:spPr>
          <a:xfrm>
            <a:off x="2079813" y="712150"/>
            <a:ext cx="1002419" cy="201996"/>
          </a:xfrm>
          <a:custGeom>
            <a:avLst/>
            <a:gdLst/>
            <a:ahLst/>
            <a:cxnLst/>
            <a:rect l="l" t="t" r="r" b="b"/>
            <a:pathLst>
              <a:path w="18182" h="3664" extrusionOk="0">
                <a:moveTo>
                  <a:pt x="5986" y="1"/>
                </a:moveTo>
                <a:cubicBezTo>
                  <a:pt x="5760" y="1"/>
                  <a:pt x="5535" y="15"/>
                  <a:pt x="5310" y="44"/>
                </a:cubicBezTo>
                <a:cubicBezTo>
                  <a:pt x="3239" y="318"/>
                  <a:pt x="1346" y="1711"/>
                  <a:pt x="0" y="3664"/>
                </a:cubicBezTo>
                <a:lnTo>
                  <a:pt x="18181" y="3664"/>
                </a:lnTo>
                <a:cubicBezTo>
                  <a:pt x="17514" y="2878"/>
                  <a:pt x="16621" y="2366"/>
                  <a:pt x="15716" y="2247"/>
                </a:cubicBezTo>
                <a:cubicBezTo>
                  <a:pt x="15503" y="2214"/>
                  <a:pt x="15288" y="2198"/>
                  <a:pt x="15073" y="2198"/>
                </a:cubicBezTo>
                <a:cubicBezTo>
                  <a:pt x="13796" y="2198"/>
                  <a:pt x="12503" y="2752"/>
                  <a:pt x="11454" y="3628"/>
                </a:cubicBezTo>
                <a:cubicBezTo>
                  <a:pt x="10354" y="1331"/>
                  <a:pt x="8160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6"/>
          <p:cNvSpPr/>
          <p:nvPr/>
        </p:nvSpPr>
        <p:spPr>
          <a:xfrm>
            <a:off x="3948250" y="4604088"/>
            <a:ext cx="1353404" cy="313626"/>
          </a:xfrm>
          <a:custGeom>
            <a:avLst/>
            <a:gdLst/>
            <a:ahLst/>
            <a:cxnLst/>
            <a:rect l="l" t="t" r="r" b="b"/>
            <a:pathLst>
              <a:path w="28779" h="6669" extrusionOk="0">
                <a:moveTo>
                  <a:pt x="13951" y="1"/>
                </a:moveTo>
                <a:cubicBezTo>
                  <a:pt x="13574" y="1"/>
                  <a:pt x="13197" y="32"/>
                  <a:pt x="12824" y="96"/>
                </a:cubicBezTo>
                <a:cubicBezTo>
                  <a:pt x="11859" y="239"/>
                  <a:pt x="10955" y="608"/>
                  <a:pt x="10085" y="1072"/>
                </a:cubicBezTo>
                <a:cubicBezTo>
                  <a:pt x="8633" y="1858"/>
                  <a:pt x="7466" y="2799"/>
                  <a:pt x="6692" y="4263"/>
                </a:cubicBezTo>
                <a:cubicBezTo>
                  <a:pt x="5961" y="3714"/>
                  <a:pt x="5054" y="3419"/>
                  <a:pt x="4155" y="3419"/>
                </a:cubicBezTo>
                <a:cubicBezTo>
                  <a:pt x="3883" y="3419"/>
                  <a:pt x="3612" y="3446"/>
                  <a:pt x="3346" y="3501"/>
                </a:cubicBezTo>
                <a:cubicBezTo>
                  <a:pt x="2203" y="3739"/>
                  <a:pt x="1156" y="4501"/>
                  <a:pt x="584" y="5525"/>
                </a:cubicBezTo>
                <a:cubicBezTo>
                  <a:pt x="406" y="5835"/>
                  <a:pt x="167" y="6263"/>
                  <a:pt x="1" y="6668"/>
                </a:cubicBezTo>
                <a:lnTo>
                  <a:pt x="28778" y="6668"/>
                </a:lnTo>
                <a:cubicBezTo>
                  <a:pt x="28659" y="5716"/>
                  <a:pt x="28028" y="4846"/>
                  <a:pt x="27207" y="4299"/>
                </a:cubicBezTo>
                <a:cubicBezTo>
                  <a:pt x="26314" y="3727"/>
                  <a:pt x="25218" y="3501"/>
                  <a:pt x="24170" y="3489"/>
                </a:cubicBezTo>
                <a:cubicBezTo>
                  <a:pt x="24143" y="3489"/>
                  <a:pt x="24115" y="3489"/>
                  <a:pt x="24088" y="3489"/>
                </a:cubicBezTo>
                <a:cubicBezTo>
                  <a:pt x="22794" y="3489"/>
                  <a:pt x="21502" y="3763"/>
                  <a:pt x="20325" y="4334"/>
                </a:cubicBezTo>
                <a:cubicBezTo>
                  <a:pt x="19765" y="2894"/>
                  <a:pt x="18682" y="1644"/>
                  <a:pt x="17324" y="882"/>
                </a:cubicBezTo>
                <a:cubicBezTo>
                  <a:pt x="16297" y="305"/>
                  <a:pt x="15126" y="1"/>
                  <a:pt x="139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C01348B-3F91-E454-FBD0-FCB8D4015119}"/>
              </a:ext>
            </a:extLst>
          </p:cNvPr>
          <p:cNvSpPr txBox="1"/>
          <p:nvPr/>
        </p:nvSpPr>
        <p:spPr>
          <a:xfrm>
            <a:off x="8687393" y="4572512"/>
            <a:ext cx="3013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37"/>
          <p:cNvSpPr/>
          <p:nvPr/>
        </p:nvSpPr>
        <p:spPr>
          <a:xfrm>
            <a:off x="874750" y="698550"/>
            <a:ext cx="7394400" cy="374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7"/>
          <p:cNvSpPr txBox="1">
            <a:spLocks noGrp="1"/>
          </p:cNvSpPr>
          <p:nvPr>
            <p:ph type="body" idx="1"/>
          </p:nvPr>
        </p:nvSpPr>
        <p:spPr>
          <a:xfrm>
            <a:off x="1357550" y="1759501"/>
            <a:ext cx="6099400" cy="2521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Font typeface="IBM Plex Sans"/>
              <a:buChar char="●"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there are 5 genes contributing to this disease</a:t>
            </a: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Font typeface="IBM Plex Sans"/>
              <a:buChar char="●"/>
            </a:pPr>
            <a:r>
              <a:rPr lang="en-US" sz="2000"/>
              <a:t>A</a:t>
            </a:r>
            <a:r>
              <a:rPr lang="en" sz="2000"/>
              <a:t>pplying blast method get the most target gene</a:t>
            </a:r>
            <a:r>
              <a:rPr lang="en" sz="1800"/>
              <a:t>.</a:t>
            </a:r>
            <a:endParaRPr sz="1800"/>
          </a:p>
        </p:txBody>
      </p:sp>
      <p:sp>
        <p:nvSpPr>
          <p:cNvPr id="767" name="Google Shape;767;p37"/>
          <p:cNvSpPr txBox="1">
            <a:spLocks noGrp="1"/>
          </p:cNvSpPr>
          <p:nvPr>
            <p:ph type="title"/>
          </p:nvPr>
        </p:nvSpPr>
        <p:spPr>
          <a:xfrm>
            <a:off x="1561171" y="862361"/>
            <a:ext cx="5964547" cy="8971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</a:t>
            </a:r>
            <a:r>
              <a:rPr lang="en"/>
              <a:t>pplying methods of bioinformatics. </a:t>
            </a:r>
            <a:endParaRPr/>
          </a:p>
        </p:txBody>
      </p:sp>
      <p:grpSp>
        <p:nvGrpSpPr>
          <p:cNvPr id="768" name="Google Shape;768;p37"/>
          <p:cNvGrpSpPr/>
          <p:nvPr/>
        </p:nvGrpSpPr>
        <p:grpSpPr>
          <a:xfrm rot="-2125165">
            <a:off x="7581589" y="442128"/>
            <a:ext cx="1816847" cy="909313"/>
            <a:chOff x="2198175" y="2977875"/>
            <a:chExt cx="600700" cy="300650"/>
          </a:xfrm>
        </p:grpSpPr>
        <p:sp>
          <p:nvSpPr>
            <p:cNvPr id="769" name="Google Shape;769;p37"/>
            <p:cNvSpPr/>
            <p:nvPr/>
          </p:nvSpPr>
          <p:spPr>
            <a:xfrm>
              <a:off x="2198175" y="3044550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6"/>
                    <a:pt x="370" y="1667"/>
                    <a:pt x="834" y="1667"/>
                  </a:cubicBezTo>
                  <a:cubicBezTo>
                    <a:pt x="1239" y="1667"/>
                    <a:pt x="1584" y="1370"/>
                    <a:pt x="1656" y="989"/>
                  </a:cubicBezTo>
                  <a:cubicBezTo>
                    <a:pt x="2001" y="1013"/>
                    <a:pt x="2441" y="1084"/>
                    <a:pt x="2930" y="1251"/>
                  </a:cubicBezTo>
                  <a:cubicBezTo>
                    <a:pt x="2918" y="1310"/>
                    <a:pt x="2918" y="1370"/>
                    <a:pt x="2918" y="1406"/>
                  </a:cubicBezTo>
                  <a:cubicBezTo>
                    <a:pt x="2918" y="1870"/>
                    <a:pt x="3287" y="2239"/>
                    <a:pt x="3751" y="2239"/>
                  </a:cubicBezTo>
                  <a:cubicBezTo>
                    <a:pt x="3989" y="2239"/>
                    <a:pt x="4204" y="2156"/>
                    <a:pt x="4346" y="1989"/>
                  </a:cubicBezTo>
                  <a:cubicBezTo>
                    <a:pt x="4644" y="2215"/>
                    <a:pt x="4930" y="2477"/>
                    <a:pt x="5216" y="2799"/>
                  </a:cubicBezTo>
                  <a:cubicBezTo>
                    <a:pt x="5073" y="2941"/>
                    <a:pt x="5001" y="3132"/>
                    <a:pt x="5001" y="3346"/>
                  </a:cubicBezTo>
                  <a:cubicBezTo>
                    <a:pt x="5001" y="3811"/>
                    <a:pt x="5370" y="4180"/>
                    <a:pt x="5835" y="4180"/>
                  </a:cubicBezTo>
                  <a:cubicBezTo>
                    <a:pt x="5942" y="4180"/>
                    <a:pt x="6049" y="4168"/>
                    <a:pt x="6132" y="4120"/>
                  </a:cubicBezTo>
                  <a:cubicBezTo>
                    <a:pt x="6180" y="4192"/>
                    <a:pt x="6228" y="4275"/>
                    <a:pt x="6251" y="4346"/>
                  </a:cubicBezTo>
                  <a:cubicBezTo>
                    <a:pt x="6418" y="4680"/>
                    <a:pt x="6597" y="4977"/>
                    <a:pt x="6775" y="5275"/>
                  </a:cubicBezTo>
                  <a:cubicBezTo>
                    <a:pt x="6621" y="5430"/>
                    <a:pt x="6537" y="5632"/>
                    <a:pt x="6537" y="5858"/>
                  </a:cubicBezTo>
                  <a:cubicBezTo>
                    <a:pt x="6537" y="6323"/>
                    <a:pt x="6906" y="6692"/>
                    <a:pt x="7371" y="6692"/>
                  </a:cubicBezTo>
                  <a:cubicBezTo>
                    <a:pt x="7502" y="6692"/>
                    <a:pt x="7621" y="6668"/>
                    <a:pt x="7728" y="6620"/>
                  </a:cubicBezTo>
                  <a:cubicBezTo>
                    <a:pt x="7990" y="6954"/>
                    <a:pt x="8276" y="7216"/>
                    <a:pt x="8549" y="7442"/>
                  </a:cubicBezTo>
                  <a:cubicBezTo>
                    <a:pt x="8490" y="7549"/>
                    <a:pt x="8454" y="7680"/>
                    <a:pt x="8454" y="7811"/>
                  </a:cubicBezTo>
                  <a:cubicBezTo>
                    <a:pt x="8454" y="8275"/>
                    <a:pt x="8823" y="8644"/>
                    <a:pt x="9288" y="8644"/>
                  </a:cubicBezTo>
                  <a:cubicBezTo>
                    <a:pt x="9573" y="8644"/>
                    <a:pt x="9811" y="8514"/>
                    <a:pt x="9954" y="8299"/>
                  </a:cubicBezTo>
                  <a:cubicBezTo>
                    <a:pt x="10407" y="8478"/>
                    <a:pt x="10823" y="8573"/>
                    <a:pt x="11193" y="8597"/>
                  </a:cubicBezTo>
                  <a:cubicBezTo>
                    <a:pt x="11288" y="9049"/>
                    <a:pt x="11621" y="9359"/>
                    <a:pt x="12038" y="9359"/>
                  </a:cubicBezTo>
                  <a:cubicBezTo>
                    <a:pt x="12455" y="9359"/>
                    <a:pt x="12800" y="9049"/>
                    <a:pt x="12859" y="8644"/>
                  </a:cubicBezTo>
                  <a:cubicBezTo>
                    <a:pt x="13252" y="8597"/>
                    <a:pt x="13669" y="8514"/>
                    <a:pt x="14110" y="8335"/>
                  </a:cubicBezTo>
                  <a:cubicBezTo>
                    <a:pt x="14264" y="8537"/>
                    <a:pt x="14514" y="8692"/>
                    <a:pt x="14800" y="8692"/>
                  </a:cubicBezTo>
                  <a:cubicBezTo>
                    <a:pt x="15253" y="8692"/>
                    <a:pt x="15634" y="8323"/>
                    <a:pt x="15634" y="7859"/>
                  </a:cubicBezTo>
                  <a:cubicBezTo>
                    <a:pt x="15634" y="7728"/>
                    <a:pt x="15598" y="7585"/>
                    <a:pt x="15538" y="7466"/>
                  </a:cubicBezTo>
                  <a:cubicBezTo>
                    <a:pt x="15836" y="7216"/>
                    <a:pt x="16146" y="6906"/>
                    <a:pt x="16467" y="6513"/>
                  </a:cubicBezTo>
                  <a:cubicBezTo>
                    <a:pt x="16562" y="6561"/>
                    <a:pt x="16681" y="6597"/>
                    <a:pt x="16824" y="6597"/>
                  </a:cubicBezTo>
                  <a:cubicBezTo>
                    <a:pt x="17277" y="6597"/>
                    <a:pt x="17658" y="6216"/>
                    <a:pt x="17658" y="5763"/>
                  </a:cubicBezTo>
                  <a:cubicBezTo>
                    <a:pt x="17658" y="5513"/>
                    <a:pt x="17550" y="5311"/>
                    <a:pt x="17396" y="5168"/>
                  </a:cubicBezTo>
                  <a:cubicBezTo>
                    <a:pt x="17539" y="4918"/>
                    <a:pt x="17681" y="4668"/>
                    <a:pt x="17812" y="4382"/>
                  </a:cubicBezTo>
                  <a:cubicBezTo>
                    <a:pt x="17860" y="4287"/>
                    <a:pt x="17920" y="4192"/>
                    <a:pt x="17967" y="4084"/>
                  </a:cubicBezTo>
                  <a:cubicBezTo>
                    <a:pt x="18074" y="4132"/>
                    <a:pt x="18170" y="4168"/>
                    <a:pt x="18289" y="4168"/>
                  </a:cubicBezTo>
                  <a:cubicBezTo>
                    <a:pt x="18753" y="4168"/>
                    <a:pt x="19122" y="3787"/>
                    <a:pt x="19122" y="3334"/>
                  </a:cubicBezTo>
                  <a:cubicBezTo>
                    <a:pt x="19122" y="3108"/>
                    <a:pt x="19039" y="2918"/>
                    <a:pt x="18908" y="2763"/>
                  </a:cubicBezTo>
                  <a:cubicBezTo>
                    <a:pt x="19170" y="2465"/>
                    <a:pt x="19455" y="2215"/>
                    <a:pt x="19741" y="1989"/>
                  </a:cubicBezTo>
                  <a:cubicBezTo>
                    <a:pt x="19884" y="2156"/>
                    <a:pt x="20110" y="2263"/>
                    <a:pt x="20348" y="2263"/>
                  </a:cubicBezTo>
                  <a:cubicBezTo>
                    <a:pt x="20813" y="2263"/>
                    <a:pt x="21182" y="1882"/>
                    <a:pt x="21182" y="1429"/>
                  </a:cubicBezTo>
                  <a:cubicBezTo>
                    <a:pt x="21182" y="1370"/>
                    <a:pt x="21170" y="1310"/>
                    <a:pt x="21170" y="1251"/>
                  </a:cubicBezTo>
                  <a:cubicBezTo>
                    <a:pt x="21622" y="1096"/>
                    <a:pt x="22039" y="1036"/>
                    <a:pt x="22373" y="1013"/>
                  </a:cubicBezTo>
                  <a:cubicBezTo>
                    <a:pt x="22432" y="1406"/>
                    <a:pt x="22777" y="1703"/>
                    <a:pt x="23194" y="1703"/>
                  </a:cubicBezTo>
                  <a:cubicBezTo>
                    <a:pt x="23646" y="1703"/>
                    <a:pt x="24027" y="1334"/>
                    <a:pt x="24027" y="870"/>
                  </a:cubicBezTo>
                  <a:cubicBezTo>
                    <a:pt x="24027" y="417"/>
                    <a:pt x="23646" y="36"/>
                    <a:pt x="23194" y="36"/>
                  </a:cubicBezTo>
                  <a:cubicBezTo>
                    <a:pt x="22777" y="36"/>
                    <a:pt x="22432" y="334"/>
                    <a:pt x="22373" y="739"/>
                  </a:cubicBezTo>
                  <a:cubicBezTo>
                    <a:pt x="22015" y="774"/>
                    <a:pt x="21551" y="846"/>
                    <a:pt x="21063" y="1013"/>
                  </a:cubicBezTo>
                  <a:cubicBezTo>
                    <a:pt x="20908" y="774"/>
                    <a:pt x="20646" y="596"/>
                    <a:pt x="20348" y="596"/>
                  </a:cubicBezTo>
                  <a:cubicBezTo>
                    <a:pt x="19884" y="596"/>
                    <a:pt x="19515" y="965"/>
                    <a:pt x="19515" y="1429"/>
                  </a:cubicBezTo>
                  <a:cubicBezTo>
                    <a:pt x="19515" y="1548"/>
                    <a:pt x="19539" y="1667"/>
                    <a:pt x="19586" y="1763"/>
                  </a:cubicBezTo>
                  <a:cubicBezTo>
                    <a:pt x="19277" y="1989"/>
                    <a:pt x="18979" y="2263"/>
                    <a:pt x="18682" y="2584"/>
                  </a:cubicBezTo>
                  <a:cubicBezTo>
                    <a:pt x="18563" y="2525"/>
                    <a:pt x="18432" y="2477"/>
                    <a:pt x="18277" y="2477"/>
                  </a:cubicBezTo>
                  <a:cubicBezTo>
                    <a:pt x="17812" y="2477"/>
                    <a:pt x="17443" y="2858"/>
                    <a:pt x="17443" y="3310"/>
                  </a:cubicBezTo>
                  <a:cubicBezTo>
                    <a:pt x="17443" y="3549"/>
                    <a:pt x="17550" y="3775"/>
                    <a:pt x="17717" y="3930"/>
                  </a:cubicBezTo>
                  <a:cubicBezTo>
                    <a:pt x="17658" y="4025"/>
                    <a:pt x="17598" y="4132"/>
                    <a:pt x="17550" y="4239"/>
                  </a:cubicBezTo>
                  <a:cubicBezTo>
                    <a:pt x="17420" y="4501"/>
                    <a:pt x="17277" y="4739"/>
                    <a:pt x="17146" y="4977"/>
                  </a:cubicBezTo>
                  <a:cubicBezTo>
                    <a:pt x="17039" y="4942"/>
                    <a:pt x="16919" y="4906"/>
                    <a:pt x="16800" y="4906"/>
                  </a:cubicBezTo>
                  <a:cubicBezTo>
                    <a:pt x="16348" y="4906"/>
                    <a:pt x="15967" y="5275"/>
                    <a:pt x="15967" y="5739"/>
                  </a:cubicBezTo>
                  <a:cubicBezTo>
                    <a:pt x="15967" y="5977"/>
                    <a:pt x="16062" y="6192"/>
                    <a:pt x="16229" y="6335"/>
                  </a:cubicBezTo>
                  <a:cubicBezTo>
                    <a:pt x="15943" y="6692"/>
                    <a:pt x="15645" y="6978"/>
                    <a:pt x="15360" y="7216"/>
                  </a:cubicBezTo>
                  <a:cubicBezTo>
                    <a:pt x="15217" y="7085"/>
                    <a:pt x="15014" y="6990"/>
                    <a:pt x="14800" y="6990"/>
                  </a:cubicBezTo>
                  <a:cubicBezTo>
                    <a:pt x="14336" y="6990"/>
                    <a:pt x="13967" y="7359"/>
                    <a:pt x="13967" y="7823"/>
                  </a:cubicBezTo>
                  <a:cubicBezTo>
                    <a:pt x="13967" y="7894"/>
                    <a:pt x="13979" y="7978"/>
                    <a:pt x="13991" y="8049"/>
                  </a:cubicBezTo>
                  <a:cubicBezTo>
                    <a:pt x="13586" y="8216"/>
                    <a:pt x="13205" y="8287"/>
                    <a:pt x="12848" y="8335"/>
                  </a:cubicBezTo>
                  <a:cubicBezTo>
                    <a:pt x="12776" y="7942"/>
                    <a:pt x="12431" y="7656"/>
                    <a:pt x="12026" y="7656"/>
                  </a:cubicBezTo>
                  <a:cubicBezTo>
                    <a:pt x="11621" y="7656"/>
                    <a:pt x="11288" y="7942"/>
                    <a:pt x="11204" y="8335"/>
                  </a:cubicBezTo>
                  <a:cubicBezTo>
                    <a:pt x="10871" y="8287"/>
                    <a:pt x="10490" y="8216"/>
                    <a:pt x="10097" y="8049"/>
                  </a:cubicBezTo>
                  <a:cubicBezTo>
                    <a:pt x="10109" y="7978"/>
                    <a:pt x="10121" y="7894"/>
                    <a:pt x="10121" y="7811"/>
                  </a:cubicBezTo>
                  <a:cubicBezTo>
                    <a:pt x="10121" y="7347"/>
                    <a:pt x="9752" y="6978"/>
                    <a:pt x="9288" y="6978"/>
                  </a:cubicBezTo>
                  <a:cubicBezTo>
                    <a:pt x="9061" y="6978"/>
                    <a:pt x="8859" y="7061"/>
                    <a:pt x="8704" y="7216"/>
                  </a:cubicBezTo>
                  <a:cubicBezTo>
                    <a:pt x="8454" y="7001"/>
                    <a:pt x="8204" y="6751"/>
                    <a:pt x="7954" y="6466"/>
                  </a:cubicBezTo>
                  <a:cubicBezTo>
                    <a:pt x="8097" y="6323"/>
                    <a:pt x="8192" y="6108"/>
                    <a:pt x="8192" y="5870"/>
                  </a:cubicBezTo>
                  <a:cubicBezTo>
                    <a:pt x="8192" y="5418"/>
                    <a:pt x="7811" y="5037"/>
                    <a:pt x="7359" y="5037"/>
                  </a:cubicBezTo>
                  <a:cubicBezTo>
                    <a:pt x="7216" y="5037"/>
                    <a:pt x="7097" y="5073"/>
                    <a:pt x="6978" y="5132"/>
                  </a:cubicBezTo>
                  <a:cubicBezTo>
                    <a:pt x="6823" y="4858"/>
                    <a:pt x="6656" y="4561"/>
                    <a:pt x="6490" y="4239"/>
                  </a:cubicBezTo>
                  <a:cubicBezTo>
                    <a:pt x="6442" y="4144"/>
                    <a:pt x="6406" y="4072"/>
                    <a:pt x="6359" y="4001"/>
                  </a:cubicBezTo>
                  <a:cubicBezTo>
                    <a:pt x="6537" y="3846"/>
                    <a:pt x="6656" y="3608"/>
                    <a:pt x="6656" y="3358"/>
                  </a:cubicBezTo>
                  <a:cubicBezTo>
                    <a:pt x="6656" y="2894"/>
                    <a:pt x="6287" y="2525"/>
                    <a:pt x="5823" y="2525"/>
                  </a:cubicBezTo>
                  <a:cubicBezTo>
                    <a:pt x="5668" y="2525"/>
                    <a:pt x="5537" y="2572"/>
                    <a:pt x="5418" y="2632"/>
                  </a:cubicBezTo>
                  <a:cubicBezTo>
                    <a:pt x="5120" y="2287"/>
                    <a:pt x="4811" y="2001"/>
                    <a:pt x="4501" y="1786"/>
                  </a:cubicBezTo>
                  <a:cubicBezTo>
                    <a:pt x="4561" y="1679"/>
                    <a:pt x="4585" y="1548"/>
                    <a:pt x="4585" y="1429"/>
                  </a:cubicBezTo>
                  <a:cubicBezTo>
                    <a:pt x="4585" y="965"/>
                    <a:pt x="4215" y="596"/>
                    <a:pt x="3751" y="596"/>
                  </a:cubicBezTo>
                  <a:cubicBezTo>
                    <a:pt x="3442" y="596"/>
                    <a:pt x="3168" y="751"/>
                    <a:pt x="3025" y="1013"/>
                  </a:cubicBezTo>
                  <a:cubicBezTo>
                    <a:pt x="2501" y="834"/>
                    <a:pt x="2025" y="751"/>
                    <a:pt x="1656" y="727"/>
                  </a:cubicBezTo>
                  <a:cubicBezTo>
                    <a:pt x="1596" y="322"/>
                    <a:pt x="1251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7"/>
            <p:cNvSpPr/>
            <p:nvPr/>
          </p:nvSpPr>
          <p:spPr>
            <a:xfrm>
              <a:off x="2198175" y="2977875"/>
              <a:ext cx="600700" cy="233975"/>
            </a:xfrm>
            <a:custGeom>
              <a:avLst/>
              <a:gdLst/>
              <a:ahLst/>
              <a:cxnLst/>
              <a:rect l="l" t="t" r="r" b="b"/>
              <a:pathLst>
                <a:path w="24028" h="9359" extrusionOk="0">
                  <a:moveTo>
                    <a:pt x="12038" y="1"/>
                  </a:moveTo>
                  <a:cubicBezTo>
                    <a:pt x="11621" y="1"/>
                    <a:pt x="11288" y="310"/>
                    <a:pt x="11193" y="763"/>
                  </a:cubicBezTo>
                  <a:cubicBezTo>
                    <a:pt x="10823" y="786"/>
                    <a:pt x="10407" y="882"/>
                    <a:pt x="9954" y="1060"/>
                  </a:cubicBezTo>
                  <a:cubicBezTo>
                    <a:pt x="9811" y="846"/>
                    <a:pt x="9573" y="715"/>
                    <a:pt x="9288" y="715"/>
                  </a:cubicBezTo>
                  <a:cubicBezTo>
                    <a:pt x="8823" y="715"/>
                    <a:pt x="8454" y="1084"/>
                    <a:pt x="8454" y="1548"/>
                  </a:cubicBezTo>
                  <a:cubicBezTo>
                    <a:pt x="8454" y="1679"/>
                    <a:pt x="8490" y="1822"/>
                    <a:pt x="8549" y="1917"/>
                  </a:cubicBezTo>
                  <a:cubicBezTo>
                    <a:pt x="8276" y="2144"/>
                    <a:pt x="7990" y="2418"/>
                    <a:pt x="7728" y="2739"/>
                  </a:cubicBezTo>
                  <a:cubicBezTo>
                    <a:pt x="7621" y="2691"/>
                    <a:pt x="7502" y="2668"/>
                    <a:pt x="7371" y="2668"/>
                  </a:cubicBezTo>
                  <a:cubicBezTo>
                    <a:pt x="6906" y="2668"/>
                    <a:pt x="6537" y="3037"/>
                    <a:pt x="6537" y="3501"/>
                  </a:cubicBezTo>
                  <a:cubicBezTo>
                    <a:pt x="6537" y="3727"/>
                    <a:pt x="6621" y="3930"/>
                    <a:pt x="6775" y="4084"/>
                  </a:cubicBezTo>
                  <a:cubicBezTo>
                    <a:pt x="6597" y="4382"/>
                    <a:pt x="6418" y="4680"/>
                    <a:pt x="6251" y="5013"/>
                  </a:cubicBezTo>
                  <a:cubicBezTo>
                    <a:pt x="6228" y="5096"/>
                    <a:pt x="6180" y="5168"/>
                    <a:pt x="6132" y="5239"/>
                  </a:cubicBezTo>
                  <a:cubicBezTo>
                    <a:pt x="6049" y="5192"/>
                    <a:pt x="5942" y="5180"/>
                    <a:pt x="5835" y="5180"/>
                  </a:cubicBezTo>
                  <a:cubicBezTo>
                    <a:pt x="5370" y="5180"/>
                    <a:pt x="5001" y="5549"/>
                    <a:pt x="5001" y="6013"/>
                  </a:cubicBezTo>
                  <a:cubicBezTo>
                    <a:pt x="5001" y="6228"/>
                    <a:pt x="5073" y="6418"/>
                    <a:pt x="5216" y="6561"/>
                  </a:cubicBezTo>
                  <a:cubicBezTo>
                    <a:pt x="4930" y="6882"/>
                    <a:pt x="4644" y="7144"/>
                    <a:pt x="4346" y="7371"/>
                  </a:cubicBezTo>
                  <a:cubicBezTo>
                    <a:pt x="4204" y="7204"/>
                    <a:pt x="3989" y="7120"/>
                    <a:pt x="3751" y="7120"/>
                  </a:cubicBezTo>
                  <a:cubicBezTo>
                    <a:pt x="3287" y="7120"/>
                    <a:pt x="2918" y="7490"/>
                    <a:pt x="2918" y="7954"/>
                  </a:cubicBezTo>
                  <a:cubicBezTo>
                    <a:pt x="2918" y="7990"/>
                    <a:pt x="2918" y="8049"/>
                    <a:pt x="2930" y="8109"/>
                  </a:cubicBezTo>
                  <a:cubicBezTo>
                    <a:pt x="2441" y="8275"/>
                    <a:pt x="2001" y="8347"/>
                    <a:pt x="1656" y="8371"/>
                  </a:cubicBezTo>
                  <a:cubicBezTo>
                    <a:pt x="1584" y="7990"/>
                    <a:pt x="1239" y="7692"/>
                    <a:pt x="834" y="7692"/>
                  </a:cubicBezTo>
                  <a:cubicBezTo>
                    <a:pt x="370" y="7692"/>
                    <a:pt x="1" y="8073"/>
                    <a:pt x="1" y="8525"/>
                  </a:cubicBezTo>
                  <a:cubicBezTo>
                    <a:pt x="1" y="8990"/>
                    <a:pt x="370" y="9359"/>
                    <a:pt x="834" y="9359"/>
                  </a:cubicBezTo>
                  <a:cubicBezTo>
                    <a:pt x="1251" y="9359"/>
                    <a:pt x="1596" y="9037"/>
                    <a:pt x="1656" y="8633"/>
                  </a:cubicBezTo>
                  <a:cubicBezTo>
                    <a:pt x="2025" y="8609"/>
                    <a:pt x="2501" y="8525"/>
                    <a:pt x="3025" y="8347"/>
                  </a:cubicBezTo>
                  <a:cubicBezTo>
                    <a:pt x="3168" y="8609"/>
                    <a:pt x="3442" y="8764"/>
                    <a:pt x="3751" y="8764"/>
                  </a:cubicBezTo>
                  <a:cubicBezTo>
                    <a:pt x="4215" y="8764"/>
                    <a:pt x="4585" y="8394"/>
                    <a:pt x="4585" y="7930"/>
                  </a:cubicBezTo>
                  <a:cubicBezTo>
                    <a:pt x="4585" y="7811"/>
                    <a:pt x="4561" y="7680"/>
                    <a:pt x="4501" y="7573"/>
                  </a:cubicBezTo>
                  <a:cubicBezTo>
                    <a:pt x="4811" y="7359"/>
                    <a:pt x="5120" y="7073"/>
                    <a:pt x="5418" y="6728"/>
                  </a:cubicBezTo>
                  <a:cubicBezTo>
                    <a:pt x="5537" y="6787"/>
                    <a:pt x="5668" y="6835"/>
                    <a:pt x="5823" y="6835"/>
                  </a:cubicBezTo>
                  <a:cubicBezTo>
                    <a:pt x="6287" y="6835"/>
                    <a:pt x="6656" y="6466"/>
                    <a:pt x="6656" y="6001"/>
                  </a:cubicBezTo>
                  <a:cubicBezTo>
                    <a:pt x="6656" y="5751"/>
                    <a:pt x="6537" y="5513"/>
                    <a:pt x="6359" y="5358"/>
                  </a:cubicBezTo>
                  <a:cubicBezTo>
                    <a:pt x="6406" y="5287"/>
                    <a:pt x="6442" y="5215"/>
                    <a:pt x="6490" y="5120"/>
                  </a:cubicBezTo>
                  <a:cubicBezTo>
                    <a:pt x="6656" y="4799"/>
                    <a:pt x="6823" y="4501"/>
                    <a:pt x="6978" y="4227"/>
                  </a:cubicBezTo>
                  <a:cubicBezTo>
                    <a:pt x="7097" y="4287"/>
                    <a:pt x="7216" y="4323"/>
                    <a:pt x="7359" y="4323"/>
                  </a:cubicBezTo>
                  <a:cubicBezTo>
                    <a:pt x="7811" y="4323"/>
                    <a:pt x="8192" y="3942"/>
                    <a:pt x="8192" y="3489"/>
                  </a:cubicBezTo>
                  <a:cubicBezTo>
                    <a:pt x="8192" y="3251"/>
                    <a:pt x="8097" y="3037"/>
                    <a:pt x="7954" y="2894"/>
                  </a:cubicBezTo>
                  <a:cubicBezTo>
                    <a:pt x="8204" y="2608"/>
                    <a:pt x="8454" y="2358"/>
                    <a:pt x="8704" y="2144"/>
                  </a:cubicBezTo>
                  <a:cubicBezTo>
                    <a:pt x="8859" y="2298"/>
                    <a:pt x="9061" y="2382"/>
                    <a:pt x="9288" y="2382"/>
                  </a:cubicBezTo>
                  <a:cubicBezTo>
                    <a:pt x="9752" y="2382"/>
                    <a:pt x="10121" y="2013"/>
                    <a:pt x="10121" y="1548"/>
                  </a:cubicBezTo>
                  <a:cubicBezTo>
                    <a:pt x="10121" y="1465"/>
                    <a:pt x="10109" y="1382"/>
                    <a:pt x="10097" y="1310"/>
                  </a:cubicBezTo>
                  <a:cubicBezTo>
                    <a:pt x="10490" y="1144"/>
                    <a:pt x="10871" y="1072"/>
                    <a:pt x="11204" y="1025"/>
                  </a:cubicBezTo>
                  <a:cubicBezTo>
                    <a:pt x="11288" y="1417"/>
                    <a:pt x="11621" y="1703"/>
                    <a:pt x="12026" y="1703"/>
                  </a:cubicBezTo>
                  <a:cubicBezTo>
                    <a:pt x="12431" y="1703"/>
                    <a:pt x="12776" y="1417"/>
                    <a:pt x="12848" y="1025"/>
                  </a:cubicBezTo>
                  <a:cubicBezTo>
                    <a:pt x="13205" y="1072"/>
                    <a:pt x="13586" y="1144"/>
                    <a:pt x="13991" y="1310"/>
                  </a:cubicBezTo>
                  <a:cubicBezTo>
                    <a:pt x="13979" y="1382"/>
                    <a:pt x="13967" y="1465"/>
                    <a:pt x="13967" y="1536"/>
                  </a:cubicBezTo>
                  <a:cubicBezTo>
                    <a:pt x="13967" y="2001"/>
                    <a:pt x="14336" y="2370"/>
                    <a:pt x="14800" y="2370"/>
                  </a:cubicBezTo>
                  <a:cubicBezTo>
                    <a:pt x="15014" y="2370"/>
                    <a:pt x="15217" y="2275"/>
                    <a:pt x="15360" y="2144"/>
                  </a:cubicBezTo>
                  <a:cubicBezTo>
                    <a:pt x="15645" y="2382"/>
                    <a:pt x="15943" y="2668"/>
                    <a:pt x="16229" y="3025"/>
                  </a:cubicBezTo>
                  <a:cubicBezTo>
                    <a:pt x="16062" y="3168"/>
                    <a:pt x="15967" y="3382"/>
                    <a:pt x="15967" y="3620"/>
                  </a:cubicBezTo>
                  <a:cubicBezTo>
                    <a:pt x="15967" y="4084"/>
                    <a:pt x="16348" y="4453"/>
                    <a:pt x="16800" y="4453"/>
                  </a:cubicBezTo>
                  <a:cubicBezTo>
                    <a:pt x="16919" y="4453"/>
                    <a:pt x="17039" y="4418"/>
                    <a:pt x="17146" y="4382"/>
                  </a:cubicBezTo>
                  <a:cubicBezTo>
                    <a:pt x="17277" y="4620"/>
                    <a:pt x="17420" y="4858"/>
                    <a:pt x="17550" y="5120"/>
                  </a:cubicBezTo>
                  <a:cubicBezTo>
                    <a:pt x="17598" y="5227"/>
                    <a:pt x="17658" y="5335"/>
                    <a:pt x="17717" y="5430"/>
                  </a:cubicBezTo>
                  <a:cubicBezTo>
                    <a:pt x="17550" y="5585"/>
                    <a:pt x="17443" y="5811"/>
                    <a:pt x="17443" y="6049"/>
                  </a:cubicBezTo>
                  <a:cubicBezTo>
                    <a:pt x="17443" y="6501"/>
                    <a:pt x="17812" y="6882"/>
                    <a:pt x="18277" y="6882"/>
                  </a:cubicBezTo>
                  <a:cubicBezTo>
                    <a:pt x="18432" y="6882"/>
                    <a:pt x="18563" y="6835"/>
                    <a:pt x="18682" y="6775"/>
                  </a:cubicBezTo>
                  <a:cubicBezTo>
                    <a:pt x="18979" y="7097"/>
                    <a:pt x="19277" y="7371"/>
                    <a:pt x="19586" y="7597"/>
                  </a:cubicBezTo>
                  <a:cubicBezTo>
                    <a:pt x="19539" y="7692"/>
                    <a:pt x="19515" y="7811"/>
                    <a:pt x="19515" y="7930"/>
                  </a:cubicBezTo>
                  <a:cubicBezTo>
                    <a:pt x="19515" y="8394"/>
                    <a:pt x="19884" y="8764"/>
                    <a:pt x="20348" y="8764"/>
                  </a:cubicBezTo>
                  <a:cubicBezTo>
                    <a:pt x="20646" y="8764"/>
                    <a:pt x="20908" y="8585"/>
                    <a:pt x="21063" y="8347"/>
                  </a:cubicBezTo>
                  <a:cubicBezTo>
                    <a:pt x="21551" y="8514"/>
                    <a:pt x="22015" y="8585"/>
                    <a:pt x="22373" y="8621"/>
                  </a:cubicBezTo>
                  <a:cubicBezTo>
                    <a:pt x="22432" y="9025"/>
                    <a:pt x="22777" y="9323"/>
                    <a:pt x="23194" y="9323"/>
                  </a:cubicBezTo>
                  <a:cubicBezTo>
                    <a:pt x="23646" y="9323"/>
                    <a:pt x="24027" y="8942"/>
                    <a:pt x="24027" y="8490"/>
                  </a:cubicBezTo>
                  <a:cubicBezTo>
                    <a:pt x="24027" y="8025"/>
                    <a:pt x="23646" y="7656"/>
                    <a:pt x="23194" y="7656"/>
                  </a:cubicBezTo>
                  <a:cubicBezTo>
                    <a:pt x="22777" y="7656"/>
                    <a:pt x="22432" y="7954"/>
                    <a:pt x="22373" y="8347"/>
                  </a:cubicBezTo>
                  <a:cubicBezTo>
                    <a:pt x="22039" y="8323"/>
                    <a:pt x="21622" y="8263"/>
                    <a:pt x="21170" y="8109"/>
                  </a:cubicBezTo>
                  <a:cubicBezTo>
                    <a:pt x="21170" y="8049"/>
                    <a:pt x="21182" y="7990"/>
                    <a:pt x="21182" y="7930"/>
                  </a:cubicBezTo>
                  <a:cubicBezTo>
                    <a:pt x="21182" y="7478"/>
                    <a:pt x="20813" y="7097"/>
                    <a:pt x="20348" y="7097"/>
                  </a:cubicBezTo>
                  <a:cubicBezTo>
                    <a:pt x="20110" y="7097"/>
                    <a:pt x="19884" y="7204"/>
                    <a:pt x="19741" y="7371"/>
                  </a:cubicBezTo>
                  <a:cubicBezTo>
                    <a:pt x="19455" y="7144"/>
                    <a:pt x="19170" y="6894"/>
                    <a:pt x="18908" y="6597"/>
                  </a:cubicBezTo>
                  <a:cubicBezTo>
                    <a:pt x="19039" y="6442"/>
                    <a:pt x="19122" y="6251"/>
                    <a:pt x="19122" y="6025"/>
                  </a:cubicBezTo>
                  <a:cubicBezTo>
                    <a:pt x="19122" y="5573"/>
                    <a:pt x="18753" y="5192"/>
                    <a:pt x="18289" y="5192"/>
                  </a:cubicBezTo>
                  <a:cubicBezTo>
                    <a:pt x="18170" y="5192"/>
                    <a:pt x="18074" y="5227"/>
                    <a:pt x="17967" y="5275"/>
                  </a:cubicBezTo>
                  <a:cubicBezTo>
                    <a:pt x="17920" y="5168"/>
                    <a:pt x="17860" y="5073"/>
                    <a:pt x="17812" y="4977"/>
                  </a:cubicBezTo>
                  <a:cubicBezTo>
                    <a:pt x="17681" y="4692"/>
                    <a:pt x="17539" y="4442"/>
                    <a:pt x="17396" y="4203"/>
                  </a:cubicBezTo>
                  <a:cubicBezTo>
                    <a:pt x="17550" y="4049"/>
                    <a:pt x="17658" y="3846"/>
                    <a:pt x="17658" y="3608"/>
                  </a:cubicBezTo>
                  <a:cubicBezTo>
                    <a:pt x="17658" y="3144"/>
                    <a:pt x="17277" y="2775"/>
                    <a:pt x="16824" y="2775"/>
                  </a:cubicBezTo>
                  <a:cubicBezTo>
                    <a:pt x="16681" y="2775"/>
                    <a:pt x="16562" y="2799"/>
                    <a:pt x="16467" y="2846"/>
                  </a:cubicBezTo>
                  <a:cubicBezTo>
                    <a:pt x="16146" y="2453"/>
                    <a:pt x="15836" y="2144"/>
                    <a:pt x="15538" y="1894"/>
                  </a:cubicBezTo>
                  <a:cubicBezTo>
                    <a:pt x="15598" y="1775"/>
                    <a:pt x="15634" y="1632"/>
                    <a:pt x="15634" y="1501"/>
                  </a:cubicBezTo>
                  <a:cubicBezTo>
                    <a:pt x="15634" y="1036"/>
                    <a:pt x="15253" y="667"/>
                    <a:pt x="14800" y="667"/>
                  </a:cubicBezTo>
                  <a:cubicBezTo>
                    <a:pt x="14514" y="667"/>
                    <a:pt x="14264" y="822"/>
                    <a:pt x="14110" y="1025"/>
                  </a:cubicBezTo>
                  <a:cubicBezTo>
                    <a:pt x="13669" y="846"/>
                    <a:pt x="13252" y="763"/>
                    <a:pt x="12859" y="715"/>
                  </a:cubicBezTo>
                  <a:cubicBezTo>
                    <a:pt x="12800" y="310"/>
                    <a:pt x="12455" y="1"/>
                    <a:pt x="120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7"/>
            <p:cNvSpPr/>
            <p:nvPr/>
          </p:nvSpPr>
          <p:spPr>
            <a:xfrm>
              <a:off x="2777425" y="3096350"/>
              <a:ext cx="3875" cy="67575"/>
            </a:xfrm>
            <a:custGeom>
              <a:avLst/>
              <a:gdLst/>
              <a:ahLst/>
              <a:cxnLst/>
              <a:rect l="l" t="t" r="r" b="b"/>
              <a:pathLst>
                <a:path w="155" h="2703" extrusionOk="0">
                  <a:moveTo>
                    <a:pt x="84" y="0"/>
                  </a:moveTo>
                  <a:cubicBezTo>
                    <a:pt x="36" y="0"/>
                    <a:pt x="0" y="24"/>
                    <a:pt x="0" y="72"/>
                  </a:cubicBezTo>
                  <a:lnTo>
                    <a:pt x="0" y="2632"/>
                  </a:lnTo>
                  <a:cubicBezTo>
                    <a:pt x="0" y="2679"/>
                    <a:pt x="36" y="2703"/>
                    <a:pt x="84" y="2703"/>
                  </a:cubicBezTo>
                  <a:cubicBezTo>
                    <a:pt x="119" y="2703"/>
                    <a:pt x="155" y="2679"/>
                    <a:pt x="155" y="2632"/>
                  </a:cubicBezTo>
                  <a:lnTo>
                    <a:pt x="155" y="72"/>
                  </a:lnTo>
                  <a:cubicBezTo>
                    <a:pt x="155" y="24"/>
                    <a:pt x="119" y="0"/>
                    <a:pt x="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7"/>
            <p:cNvSpPr/>
            <p:nvPr/>
          </p:nvSpPr>
          <p:spPr>
            <a:xfrm>
              <a:off x="2610425" y="3096350"/>
              <a:ext cx="3900" cy="67575"/>
            </a:xfrm>
            <a:custGeom>
              <a:avLst/>
              <a:gdLst/>
              <a:ahLst/>
              <a:cxnLst/>
              <a:rect l="l" t="t" r="r" b="b"/>
              <a:pathLst>
                <a:path w="156" h="2703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lnTo>
                    <a:pt x="1" y="2632"/>
                  </a:lnTo>
                  <a:cubicBezTo>
                    <a:pt x="1" y="2679"/>
                    <a:pt x="37" y="2703"/>
                    <a:pt x="72" y="2703"/>
                  </a:cubicBezTo>
                  <a:cubicBezTo>
                    <a:pt x="120" y="2703"/>
                    <a:pt x="156" y="2679"/>
                    <a:pt x="156" y="2632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7"/>
            <p:cNvSpPr/>
            <p:nvPr/>
          </p:nvSpPr>
          <p:spPr>
            <a:xfrm>
              <a:off x="2382725" y="3096050"/>
              <a:ext cx="3900" cy="67875"/>
            </a:xfrm>
            <a:custGeom>
              <a:avLst/>
              <a:gdLst/>
              <a:ahLst/>
              <a:cxnLst/>
              <a:rect l="l" t="t" r="r" b="b"/>
              <a:pathLst>
                <a:path w="156" h="271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lnTo>
                    <a:pt x="1" y="2644"/>
                  </a:lnTo>
                  <a:cubicBezTo>
                    <a:pt x="1" y="2679"/>
                    <a:pt x="36" y="2715"/>
                    <a:pt x="72" y="2715"/>
                  </a:cubicBezTo>
                  <a:cubicBezTo>
                    <a:pt x="120" y="2715"/>
                    <a:pt x="155" y="2691"/>
                    <a:pt x="155" y="2644"/>
                  </a:cubicBezTo>
                  <a:lnTo>
                    <a:pt x="155" y="84"/>
                  </a:lnTo>
                  <a:cubicBezTo>
                    <a:pt x="155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>
              <a:off x="2428875" y="3043650"/>
              <a:ext cx="3575" cy="167625"/>
            </a:xfrm>
            <a:custGeom>
              <a:avLst/>
              <a:gdLst/>
              <a:ahLst/>
              <a:cxnLst/>
              <a:rect l="l" t="t" r="r" b="b"/>
              <a:pathLst>
                <a:path w="143" h="6705" extrusionOk="0">
                  <a:moveTo>
                    <a:pt x="71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71" y="6704"/>
                  </a:cubicBezTo>
                  <a:cubicBezTo>
                    <a:pt x="119" y="6704"/>
                    <a:pt x="143" y="6668"/>
                    <a:pt x="143" y="6633"/>
                  </a:cubicBezTo>
                  <a:lnTo>
                    <a:pt x="143" y="84"/>
                  </a:lnTo>
                  <a:cubicBezTo>
                    <a:pt x="143" y="37"/>
                    <a:pt x="119" y="1"/>
                    <a:pt x="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7"/>
            <p:cNvSpPr/>
            <p:nvPr/>
          </p:nvSpPr>
          <p:spPr>
            <a:xfrm>
              <a:off x="2561625" y="3043650"/>
              <a:ext cx="3875" cy="167625"/>
            </a:xfrm>
            <a:custGeom>
              <a:avLst/>
              <a:gdLst/>
              <a:ahLst/>
              <a:cxnLst/>
              <a:rect l="l" t="t" r="r" b="b"/>
              <a:pathLst>
                <a:path w="155" h="6705" extrusionOk="0">
                  <a:moveTo>
                    <a:pt x="84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0" y="6633"/>
                  </a:lnTo>
                  <a:cubicBezTo>
                    <a:pt x="0" y="6668"/>
                    <a:pt x="36" y="6704"/>
                    <a:pt x="84" y="6704"/>
                  </a:cubicBezTo>
                  <a:cubicBezTo>
                    <a:pt x="119" y="6704"/>
                    <a:pt x="155" y="6668"/>
                    <a:pt x="155" y="6633"/>
                  </a:cubicBezTo>
                  <a:lnTo>
                    <a:pt x="155" y="84"/>
                  </a:lnTo>
                  <a:cubicBezTo>
                    <a:pt x="155" y="37"/>
                    <a:pt x="119" y="1"/>
                    <a:pt x="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7"/>
            <p:cNvSpPr/>
            <p:nvPr/>
          </p:nvSpPr>
          <p:spPr>
            <a:xfrm>
              <a:off x="2497025" y="3037100"/>
              <a:ext cx="3600" cy="186075"/>
            </a:xfrm>
            <a:custGeom>
              <a:avLst/>
              <a:gdLst/>
              <a:ahLst/>
              <a:cxnLst/>
              <a:rect l="l" t="t" r="r" b="b"/>
              <a:pathLst>
                <a:path w="144" h="7443" extrusionOk="0">
                  <a:moveTo>
                    <a:pt x="72" y="1"/>
                  </a:moveTo>
                  <a:cubicBezTo>
                    <a:pt x="24" y="1"/>
                    <a:pt x="1" y="25"/>
                    <a:pt x="1" y="72"/>
                  </a:cubicBezTo>
                  <a:lnTo>
                    <a:pt x="1" y="7371"/>
                  </a:lnTo>
                  <a:cubicBezTo>
                    <a:pt x="1" y="7407"/>
                    <a:pt x="24" y="7442"/>
                    <a:pt x="72" y="7442"/>
                  </a:cubicBezTo>
                  <a:cubicBezTo>
                    <a:pt x="120" y="7430"/>
                    <a:pt x="143" y="7395"/>
                    <a:pt x="143" y="7371"/>
                  </a:cubicBezTo>
                  <a:lnTo>
                    <a:pt x="143" y="72"/>
                  </a:lnTo>
                  <a:cubicBezTo>
                    <a:pt x="143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>
              <a:off x="2705675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7" y="1"/>
                    <a:pt x="1" y="25"/>
                    <a:pt x="1" y="72"/>
                  </a:cubicBezTo>
                  <a:lnTo>
                    <a:pt x="1" y="1763"/>
                  </a:lnTo>
                  <a:cubicBezTo>
                    <a:pt x="1" y="1811"/>
                    <a:pt x="37" y="1835"/>
                    <a:pt x="72" y="1835"/>
                  </a:cubicBezTo>
                  <a:cubicBezTo>
                    <a:pt x="120" y="1835"/>
                    <a:pt x="156" y="1811"/>
                    <a:pt x="156" y="1763"/>
                  </a:cubicBezTo>
                  <a:lnTo>
                    <a:pt x="156" y="72"/>
                  </a:ln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2212775" y="3096050"/>
              <a:ext cx="3575" cy="67875"/>
            </a:xfrm>
            <a:custGeom>
              <a:avLst/>
              <a:gdLst/>
              <a:ahLst/>
              <a:cxnLst/>
              <a:rect l="l" t="t" r="r" b="b"/>
              <a:pathLst>
                <a:path w="143" h="2715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lnTo>
                    <a:pt x="0" y="2644"/>
                  </a:lnTo>
                  <a:cubicBezTo>
                    <a:pt x="0" y="2679"/>
                    <a:pt x="24" y="2715"/>
                    <a:pt x="72" y="2715"/>
                  </a:cubicBezTo>
                  <a:cubicBezTo>
                    <a:pt x="119" y="2715"/>
                    <a:pt x="143" y="2691"/>
                    <a:pt x="143" y="2644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2284500" y="3106750"/>
              <a:ext cx="3900" cy="45875"/>
            </a:xfrm>
            <a:custGeom>
              <a:avLst/>
              <a:gdLst/>
              <a:ahLst/>
              <a:cxnLst/>
              <a:rect l="l" t="t" r="r" b="b"/>
              <a:pathLst>
                <a:path w="156" h="1835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lnTo>
                    <a:pt x="0" y="1763"/>
                  </a:lnTo>
                  <a:cubicBezTo>
                    <a:pt x="0" y="1811"/>
                    <a:pt x="36" y="1835"/>
                    <a:pt x="72" y="1835"/>
                  </a:cubicBezTo>
                  <a:cubicBezTo>
                    <a:pt x="120" y="1835"/>
                    <a:pt x="155" y="1811"/>
                    <a:pt x="155" y="1763"/>
                  </a:cubicBezTo>
                  <a:lnTo>
                    <a:pt x="155" y="72"/>
                  </a:lnTo>
                  <a:cubicBezTo>
                    <a:pt x="155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66C9A96-B1A4-E312-FF89-FF344C21B7CF}"/>
              </a:ext>
            </a:extLst>
          </p:cNvPr>
          <p:cNvSpPr txBox="1"/>
          <p:nvPr/>
        </p:nvSpPr>
        <p:spPr>
          <a:xfrm>
            <a:off x="8687393" y="4572512"/>
            <a:ext cx="3013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5"/>
          <p:cNvSpPr/>
          <p:nvPr/>
        </p:nvSpPr>
        <p:spPr>
          <a:xfrm>
            <a:off x="2119350" y="466725"/>
            <a:ext cx="4905300" cy="332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5"/>
          <p:cNvSpPr txBox="1">
            <a:spLocks noGrp="1"/>
          </p:cNvSpPr>
          <p:nvPr>
            <p:ph type="title"/>
          </p:nvPr>
        </p:nvSpPr>
        <p:spPr>
          <a:xfrm>
            <a:off x="2697630" y="1122350"/>
            <a:ext cx="3817470" cy="8686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Custom </a:t>
            </a:r>
            <a:r>
              <a:rPr lang="en-US" sz="3600" err="1"/>
              <a:t>tkinter</a:t>
            </a:r>
            <a:endParaRPr lang="en-US" sz="3600"/>
          </a:p>
        </p:txBody>
      </p:sp>
      <p:sp>
        <p:nvSpPr>
          <p:cNvPr id="658" name="Google Shape;658;p35"/>
          <p:cNvSpPr txBox="1">
            <a:spLocks noGrp="1"/>
          </p:cNvSpPr>
          <p:nvPr>
            <p:ph type="subTitle" idx="1"/>
          </p:nvPr>
        </p:nvSpPr>
        <p:spPr>
          <a:xfrm>
            <a:off x="2697600" y="2116583"/>
            <a:ext cx="3748800" cy="9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Graphical User Interface</a:t>
            </a:r>
            <a:b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800">
                <a:solidFill>
                  <a:schemeClr val="tx1">
                    <a:lumMod val="65000"/>
                    <a:lumOff val="35000"/>
                  </a:schemeClr>
                </a:solidFill>
              </a:rPr>
              <a:t>(GUI)</a:t>
            </a:r>
            <a:endParaRPr/>
          </a:p>
        </p:txBody>
      </p:sp>
      <p:grpSp>
        <p:nvGrpSpPr>
          <p:cNvPr id="659" name="Google Shape;659;p35"/>
          <p:cNvGrpSpPr/>
          <p:nvPr/>
        </p:nvGrpSpPr>
        <p:grpSpPr>
          <a:xfrm>
            <a:off x="2300416" y="3619400"/>
            <a:ext cx="4543157" cy="1523991"/>
            <a:chOff x="2004700" y="3926200"/>
            <a:chExt cx="1044500" cy="350375"/>
          </a:xfrm>
        </p:grpSpPr>
        <p:sp>
          <p:nvSpPr>
            <p:cNvPr id="660" name="Google Shape;660;p35"/>
            <p:cNvSpPr/>
            <p:nvPr/>
          </p:nvSpPr>
          <p:spPr>
            <a:xfrm>
              <a:off x="2192525" y="4158675"/>
              <a:ext cx="597425" cy="117600"/>
            </a:xfrm>
            <a:custGeom>
              <a:avLst/>
              <a:gdLst/>
              <a:ahLst/>
              <a:cxnLst/>
              <a:rect l="l" t="t" r="r" b="b"/>
              <a:pathLst>
                <a:path w="23897" h="4704" extrusionOk="0">
                  <a:moveTo>
                    <a:pt x="0" y="1"/>
                  </a:moveTo>
                  <a:lnTo>
                    <a:pt x="0" y="4704"/>
                  </a:lnTo>
                  <a:lnTo>
                    <a:pt x="23896" y="4704"/>
                  </a:lnTo>
                  <a:lnTo>
                    <a:pt x="238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2524125" y="4158975"/>
              <a:ext cx="525075" cy="117600"/>
            </a:xfrm>
            <a:custGeom>
              <a:avLst/>
              <a:gdLst/>
              <a:ahLst/>
              <a:cxnLst/>
              <a:rect l="l" t="t" r="r" b="b"/>
              <a:pathLst>
                <a:path w="21003" h="4704" extrusionOk="0">
                  <a:moveTo>
                    <a:pt x="0" y="0"/>
                  </a:moveTo>
                  <a:lnTo>
                    <a:pt x="0" y="4703"/>
                  </a:lnTo>
                  <a:lnTo>
                    <a:pt x="18645" y="4703"/>
                  </a:lnTo>
                  <a:cubicBezTo>
                    <a:pt x="19943" y="4703"/>
                    <a:pt x="21003" y="3644"/>
                    <a:pt x="21003" y="2346"/>
                  </a:cubicBezTo>
                  <a:cubicBezTo>
                    <a:pt x="21003" y="1048"/>
                    <a:pt x="19943" y="0"/>
                    <a:pt x="186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2524400" y="4187550"/>
              <a:ext cx="471525" cy="60150"/>
            </a:xfrm>
            <a:custGeom>
              <a:avLst/>
              <a:gdLst/>
              <a:ahLst/>
              <a:cxnLst/>
              <a:rect l="l" t="t" r="r" b="b"/>
              <a:pathLst>
                <a:path w="18861" h="2406" extrusionOk="0">
                  <a:moveTo>
                    <a:pt x="1" y="0"/>
                  </a:moveTo>
                  <a:lnTo>
                    <a:pt x="1" y="2406"/>
                  </a:lnTo>
                  <a:lnTo>
                    <a:pt x="18860" y="2406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2192225" y="4187550"/>
              <a:ext cx="331900" cy="60150"/>
            </a:xfrm>
            <a:custGeom>
              <a:avLst/>
              <a:gdLst/>
              <a:ahLst/>
              <a:cxnLst/>
              <a:rect l="l" t="t" r="r" b="b"/>
              <a:pathLst>
                <a:path w="13276" h="2406" extrusionOk="0">
                  <a:moveTo>
                    <a:pt x="1" y="0"/>
                  </a:moveTo>
                  <a:lnTo>
                    <a:pt x="1" y="2406"/>
                  </a:lnTo>
                  <a:lnTo>
                    <a:pt x="13276" y="2406"/>
                  </a:lnTo>
                  <a:lnTo>
                    <a:pt x="132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2263675" y="4041100"/>
              <a:ext cx="597700" cy="117600"/>
            </a:xfrm>
            <a:custGeom>
              <a:avLst/>
              <a:gdLst/>
              <a:ahLst/>
              <a:cxnLst/>
              <a:rect l="l" t="t" r="r" b="b"/>
              <a:pathLst>
                <a:path w="23908" h="4704" extrusionOk="0">
                  <a:moveTo>
                    <a:pt x="0" y="1"/>
                  </a:moveTo>
                  <a:lnTo>
                    <a:pt x="0" y="4704"/>
                  </a:lnTo>
                  <a:lnTo>
                    <a:pt x="23908" y="4704"/>
                  </a:lnTo>
                  <a:lnTo>
                    <a:pt x="23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2004700" y="4041400"/>
              <a:ext cx="525100" cy="117600"/>
            </a:xfrm>
            <a:custGeom>
              <a:avLst/>
              <a:gdLst/>
              <a:ahLst/>
              <a:cxnLst/>
              <a:rect l="l" t="t" r="r" b="b"/>
              <a:pathLst>
                <a:path w="21004" h="4704" extrusionOk="0">
                  <a:moveTo>
                    <a:pt x="2358" y="1"/>
                  </a:moveTo>
                  <a:cubicBezTo>
                    <a:pt x="1060" y="1"/>
                    <a:pt x="1" y="1048"/>
                    <a:pt x="1" y="2346"/>
                  </a:cubicBezTo>
                  <a:cubicBezTo>
                    <a:pt x="1" y="3644"/>
                    <a:pt x="1060" y="4703"/>
                    <a:pt x="2358" y="4703"/>
                  </a:cubicBezTo>
                  <a:lnTo>
                    <a:pt x="21003" y="4703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2057975" y="4070275"/>
              <a:ext cx="471525" cy="60450"/>
            </a:xfrm>
            <a:custGeom>
              <a:avLst/>
              <a:gdLst/>
              <a:ahLst/>
              <a:cxnLst/>
              <a:rect l="l" t="t" r="r" b="b"/>
              <a:pathLst>
                <a:path w="18861" h="2418" extrusionOk="0">
                  <a:moveTo>
                    <a:pt x="1" y="0"/>
                  </a:moveTo>
                  <a:lnTo>
                    <a:pt x="1" y="2417"/>
                  </a:lnTo>
                  <a:lnTo>
                    <a:pt x="18860" y="2417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2529775" y="4070275"/>
              <a:ext cx="331900" cy="60450"/>
            </a:xfrm>
            <a:custGeom>
              <a:avLst/>
              <a:gdLst/>
              <a:ahLst/>
              <a:cxnLst/>
              <a:rect l="l" t="t" r="r" b="b"/>
              <a:pathLst>
                <a:path w="13276" h="2418" extrusionOk="0">
                  <a:moveTo>
                    <a:pt x="0" y="0"/>
                  </a:moveTo>
                  <a:lnTo>
                    <a:pt x="0" y="2417"/>
                  </a:lnTo>
                  <a:lnTo>
                    <a:pt x="13276" y="2417"/>
                  </a:lnTo>
                  <a:lnTo>
                    <a:pt x="13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2228250" y="4076525"/>
              <a:ext cx="49125" cy="47650"/>
            </a:xfrm>
            <a:custGeom>
              <a:avLst/>
              <a:gdLst/>
              <a:ahLst/>
              <a:cxnLst/>
              <a:rect l="l" t="t" r="r" b="b"/>
              <a:pathLst>
                <a:path w="1965" h="1906" extrusionOk="0">
                  <a:moveTo>
                    <a:pt x="0" y="0"/>
                  </a:moveTo>
                  <a:lnTo>
                    <a:pt x="0" y="1905"/>
                  </a:lnTo>
                  <a:lnTo>
                    <a:pt x="988" y="1524"/>
                  </a:lnTo>
                  <a:lnTo>
                    <a:pt x="1965" y="1905"/>
                  </a:lnTo>
                  <a:lnTo>
                    <a:pt x="19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2428875" y="3926200"/>
              <a:ext cx="597400" cy="117600"/>
            </a:xfrm>
            <a:custGeom>
              <a:avLst/>
              <a:gdLst/>
              <a:ahLst/>
              <a:cxnLst/>
              <a:rect l="l" t="t" r="r" b="b"/>
              <a:pathLst>
                <a:path w="23896" h="4704" extrusionOk="0">
                  <a:moveTo>
                    <a:pt x="0" y="1"/>
                  </a:moveTo>
                  <a:lnTo>
                    <a:pt x="0" y="4704"/>
                  </a:lnTo>
                  <a:lnTo>
                    <a:pt x="23896" y="4704"/>
                  </a:lnTo>
                  <a:lnTo>
                    <a:pt x="238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2169600" y="3926200"/>
              <a:ext cx="525100" cy="117600"/>
            </a:xfrm>
            <a:custGeom>
              <a:avLst/>
              <a:gdLst/>
              <a:ahLst/>
              <a:cxnLst/>
              <a:rect l="l" t="t" r="r" b="b"/>
              <a:pathLst>
                <a:path w="21004" h="4704" extrusionOk="0">
                  <a:moveTo>
                    <a:pt x="2346" y="1"/>
                  </a:moveTo>
                  <a:cubicBezTo>
                    <a:pt x="1048" y="1"/>
                    <a:pt x="1" y="1060"/>
                    <a:pt x="1" y="2358"/>
                  </a:cubicBezTo>
                  <a:cubicBezTo>
                    <a:pt x="1" y="3656"/>
                    <a:pt x="1060" y="4704"/>
                    <a:pt x="2346" y="4704"/>
                  </a:cubicBezTo>
                  <a:lnTo>
                    <a:pt x="21003" y="4704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2223175" y="3955375"/>
              <a:ext cx="471225" cy="60150"/>
            </a:xfrm>
            <a:custGeom>
              <a:avLst/>
              <a:gdLst/>
              <a:ahLst/>
              <a:cxnLst/>
              <a:rect l="l" t="t" r="r" b="b"/>
              <a:pathLst>
                <a:path w="18849" h="2406" extrusionOk="0">
                  <a:moveTo>
                    <a:pt x="1" y="1"/>
                  </a:moveTo>
                  <a:lnTo>
                    <a:pt x="1" y="2406"/>
                  </a:lnTo>
                  <a:lnTo>
                    <a:pt x="18848" y="2406"/>
                  </a:lnTo>
                  <a:lnTo>
                    <a:pt x="188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2694675" y="3955375"/>
              <a:ext cx="331900" cy="60150"/>
            </a:xfrm>
            <a:custGeom>
              <a:avLst/>
              <a:gdLst/>
              <a:ahLst/>
              <a:cxnLst/>
              <a:rect l="l" t="t" r="r" b="b"/>
              <a:pathLst>
                <a:path w="13276" h="2406" extrusionOk="0">
                  <a:moveTo>
                    <a:pt x="0" y="1"/>
                  </a:moveTo>
                  <a:lnTo>
                    <a:pt x="0" y="2406"/>
                  </a:lnTo>
                  <a:lnTo>
                    <a:pt x="13276" y="2406"/>
                  </a:lnTo>
                  <a:lnTo>
                    <a:pt x="13276" y="1"/>
                  </a:ln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2393450" y="3961625"/>
              <a:ext cx="49125" cy="47350"/>
            </a:xfrm>
            <a:custGeom>
              <a:avLst/>
              <a:gdLst/>
              <a:ahLst/>
              <a:cxnLst/>
              <a:rect l="l" t="t" r="r" b="b"/>
              <a:pathLst>
                <a:path w="1965" h="1894" extrusionOk="0">
                  <a:moveTo>
                    <a:pt x="0" y="1"/>
                  </a:moveTo>
                  <a:lnTo>
                    <a:pt x="0" y="1894"/>
                  </a:lnTo>
                  <a:lnTo>
                    <a:pt x="988" y="1501"/>
                  </a:lnTo>
                  <a:lnTo>
                    <a:pt x="1965" y="1894"/>
                  </a:lnTo>
                  <a:lnTo>
                    <a:pt x="1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567DB05-6A63-0B57-8FD5-31CEB726438E}"/>
              </a:ext>
            </a:extLst>
          </p:cNvPr>
          <p:cNvSpPr txBox="1"/>
          <p:nvPr/>
        </p:nvSpPr>
        <p:spPr>
          <a:xfrm>
            <a:off x="8638902" y="4578552"/>
            <a:ext cx="3013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716585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F50FAA6-86F5-1D54-2DDA-E6D3E1BB73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75260" y="975360"/>
            <a:ext cx="4659854" cy="3657152"/>
          </a:xfrm>
        </p:spPr>
        <p:txBody>
          <a:bodyPr/>
          <a:lstStyle/>
          <a:p>
            <a:pPr marL="4826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25000"/>
                  </a:schemeClr>
                </a:solidFill>
              </a:rPr>
              <a:t>  Custom </a:t>
            </a:r>
            <a:r>
              <a:rPr lang="en-US" sz="2000" b="1" dirty="0" err="1">
                <a:solidFill>
                  <a:schemeClr val="accent1">
                    <a:lumMod val="25000"/>
                  </a:schemeClr>
                </a:solidFill>
              </a:rPr>
              <a:t>Tkinter</a:t>
            </a:r>
            <a:r>
              <a:rPr lang="en-US" sz="2000" b="1" dirty="0">
                <a:solidFill>
                  <a:schemeClr val="accent1">
                    <a:lumMod val="25000"/>
                  </a:schemeClr>
                </a:solidFill>
              </a:rPr>
              <a:t> is a modern python UI-library based on </a:t>
            </a:r>
            <a:r>
              <a:rPr lang="en-US" sz="2000" b="1" dirty="0" err="1">
                <a:solidFill>
                  <a:schemeClr val="accent1">
                    <a:lumMod val="25000"/>
                  </a:schemeClr>
                </a:solidFill>
              </a:rPr>
              <a:t>Tkinter</a:t>
            </a:r>
            <a:r>
              <a:rPr lang="en-US" sz="2000" b="1" dirty="0">
                <a:solidFill>
                  <a:schemeClr val="accent1">
                    <a:lumMod val="25000"/>
                  </a:schemeClr>
                </a:solidFill>
              </a:rPr>
              <a:t>, it maybe hard to implement, but the result is amazing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4826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25000"/>
                  </a:schemeClr>
                </a:solidFill>
              </a:rPr>
              <a:t>Integration between python and command line by using OS module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FDE4D-02CB-7ABE-2046-0493CE61B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476" y="699176"/>
            <a:ext cx="4208245" cy="28239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F238EA-CD01-756C-D6D3-1F6A826C376E}"/>
              </a:ext>
            </a:extLst>
          </p:cNvPr>
          <p:cNvSpPr txBox="1"/>
          <p:nvPr/>
        </p:nvSpPr>
        <p:spPr>
          <a:xfrm>
            <a:off x="8687393" y="4572512"/>
            <a:ext cx="3013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084070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5"/>
          <p:cNvSpPr/>
          <p:nvPr/>
        </p:nvSpPr>
        <p:spPr>
          <a:xfrm>
            <a:off x="2119350" y="466725"/>
            <a:ext cx="4905300" cy="332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5"/>
          <p:cNvSpPr txBox="1">
            <a:spLocks noGrp="1"/>
          </p:cNvSpPr>
          <p:nvPr>
            <p:ph type="title"/>
          </p:nvPr>
        </p:nvSpPr>
        <p:spPr>
          <a:xfrm>
            <a:off x="1737360" y="1122349"/>
            <a:ext cx="5562600" cy="13541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EG" sz="3600" dirty="0"/>
              <a:t>FASTQ </a:t>
            </a:r>
            <a:r>
              <a:rPr lang="en-GB" sz="3600" dirty="0"/>
              <a:t>to FASTA </a:t>
            </a:r>
            <a:r>
              <a:rPr lang="en-EG" sz="3600" dirty="0"/>
              <a:t>file</a:t>
            </a:r>
            <a:endParaRPr lang="en-US" sz="3600" dirty="0"/>
          </a:p>
        </p:txBody>
      </p:sp>
      <p:grpSp>
        <p:nvGrpSpPr>
          <p:cNvPr id="659" name="Google Shape;659;p35"/>
          <p:cNvGrpSpPr/>
          <p:nvPr/>
        </p:nvGrpSpPr>
        <p:grpSpPr>
          <a:xfrm>
            <a:off x="2300416" y="3619400"/>
            <a:ext cx="4543157" cy="1523991"/>
            <a:chOff x="2004700" y="3926200"/>
            <a:chExt cx="1044500" cy="350375"/>
          </a:xfrm>
        </p:grpSpPr>
        <p:sp>
          <p:nvSpPr>
            <p:cNvPr id="660" name="Google Shape;660;p35"/>
            <p:cNvSpPr/>
            <p:nvPr/>
          </p:nvSpPr>
          <p:spPr>
            <a:xfrm>
              <a:off x="2192525" y="4158675"/>
              <a:ext cx="597425" cy="117600"/>
            </a:xfrm>
            <a:custGeom>
              <a:avLst/>
              <a:gdLst/>
              <a:ahLst/>
              <a:cxnLst/>
              <a:rect l="l" t="t" r="r" b="b"/>
              <a:pathLst>
                <a:path w="23897" h="4704" extrusionOk="0">
                  <a:moveTo>
                    <a:pt x="0" y="1"/>
                  </a:moveTo>
                  <a:lnTo>
                    <a:pt x="0" y="4704"/>
                  </a:lnTo>
                  <a:lnTo>
                    <a:pt x="23896" y="4704"/>
                  </a:lnTo>
                  <a:lnTo>
                    <a:pt x="238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2524125" y="4158975"/>
              <a:ext cx="525075" cy="117600"/>
            </a:xfrm>
            <a:custGeom>
              <a:avLst/>
              <a:gdLst/>
              <a:ahLst/>
              <a:cxnLst/>
              <a:rect l="l" t="t" r="r" b="b"/>
              <a:pathLst>
                <a:path w="21003" h="4704" extrusionOk="0">
                  <a:moveTo>
                    <a:pt x="0" y="0"/>
                  </a:moveTo>
                  <a:lnTo>
                    <a:pt x="0" y="4703"/>
                  </a:lnTo>
                  <a:lnTo>
                    <a:pt x="18645" y="4703"/>
                  </a:lnTo>
                  <a:cubicBezTo>
                    <a:pt x="19943" y="4703"/>
                    <a:pt x="21003" y="3644"/>
                    <a:pt x="21003" y="2346"/>
                  </a:cubicBezTo>
                  <a:cubicBezTo>
                    <a:pt x="21003" y="1048"/>
                    <a:pt x="19943" y="0"/>
                    <a:pt x="186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2524400" y="4187550"/>
              <a:ext cx="471525" cy="60150"/>
            </a:xfrm>
            <a:custGeom>
              <a:avLst/>
              <a:gdLst/>
              <a:ahLst/>
              <a:cxnLst/>
              <a:rect l="l" t="t" r="r" b="b"/>
              <a:pathLst>
                <a:path w="18861" h="2406" extrusionOk="0">
                  <a:moveTo>
                    <a:pt x="1" y="0"/>
                  </a:moveTo>
                  <a:lnTo>
                    <a:pt x="1" y="2406"/>
                  </a:lnTo>
                  <a:lnTo>
                    <a:pt x="18860" y="2406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2192225" y="4187550"/>
              <a:ext cx="331900" cy="60150"/>
            </a:xfrm>
            <a:custGeom>
              <a:avLst/>
              <a:gdLst/>
              <a:ahLst/>
              <a:cxnLst/>
              <a:rect l="l" t="t" r="r" b="b"/>
              <a:pathLst>
                <a:path w="13276" h="2406" extrusionOk="0">
                  <a:moveTo>
                    <a:pt x="1" y="0"/>
                  </a:moveTo>
                  <a:lnTo>
                    <a:pt x="1" y="2406"/>
                  </a:lnTo>
                  <a:lnTo>
                    <a:pt x="13276" y="2406"/>
                  </a:lnTo>
                  <a:lnTo>
                    <a:pt x="132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2263675" y="4041100"/>
              <a:ext cx="597700" cy="117600"/>
            </a:xfrm>
            <a:custGeom>
              <a:avLst/>
              <a:gdLst/>
              <a:ahLst/>
              <a:cxnLst/>
              <a:rect l="l" t="t" r="r" b="b"/>
              <a:pathLst>
                <a:path w="23908" h="4704" extrusionOk="0">
                  <a:moveTo>
                    <a:pt x="0" y="1"/>
                  </a:moveTo>
                  <a:lnTo>
                    <a:pt x="0" y="4704"/>
                  </a:lnTo>
                  <a:lnTo>
                    <a:pt x="23908" y="4704"/>
                  </a:lnTo>
                  <a:lnTo>
                    <a:pt x="23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2004700" y="4041400"/>
              <a:ext cx="525100" cy="117600"/>
            </a:xfrm>
            <a:custGeom>
              <a:avLst/>
              <a:gdLst/>
              <a:ahLst/>
              <a:cxnLst/>
              <a:rect l="l" t="t" r="r" b="b"/>
              <a:pathLst>
                <a:path w="21004" h="4704" extrusionOk="0">
                  <a:moveTo>
                    <a:pt x="2358" y="1"/>
                  </a:moveTo>
                  <a:cubicBezTo>
                    <a:pt x="1060" y="1"/>
                    <a:pt x="1" y="1048"/>
                    <a:pt x="1" y="2346"/>
                  </a:cubicBezTo>
                  <a:cubicBezTo>
                    <a:pt x="1" y="3644"/>
                    <a:pt x="1060" y="4703"/>
                    <a:pt x="2358" y="4703"/>
                  </a:cubicBezTo>
                  <a:lnTo>
                    <a:pt x="21003" y="4703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2057975" y="4070275"/>
              <a:ext cx="471525" cy="60450"/>
            </a:xfrm>
            <a:custGeom>
              <a:avLst/>
              <a:gdLst/>
              <a:ahLst/>
              <a:cxnLst/>
              <a:rect l="l" t="t" r="r" b="b"/>
              <a:pathLst>
                <a:path w="18861" h="2418" extrusionOk="0">
                  <a:moveTo>
                    <a:pt x="1" y="0"/>
                  </a:moveTo>
                  <a:lnTo>
                    <a:pt x="1" y="2417"/>
                  </a:lnTo>
                  <a:lnTo>
                    <a:pt x="18860" y="2417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2529775" y="4070275"/>
              <a:ext cx="331900" cy="60450"/>
            </a:xfrm>
            <a:custGeom>
              <a:avLst/>
              <a:gdLst/>
              <a:ahLst/>
              <a:cxnLst/>
              <a:rect l="l" t="t" r="r" b="b"/>
              <a:pathLst>
                <a:path w="13276" h="2418" extrusionOk="0">
                  <a:moveTo>
                    <a:pt x="0" y="0"/>
                  </a:moveTo>
                  <a:lnTo>
                    <a:pt x="0" y="2417"/>
                  </a:lnTo>
                  <a:lnTo>
                    <a:pt x="13276" y="2417"/>
                  </a:lnTo>
                  <a:lnTo>
                    <a:pt x="13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2228250" y="4076525"/>
              <a:ext cx="49125" cy="47650"/>
            </a:xfrm>
            <a:custGeom>
              <a:avLst/>
              <a:gdLst/>
              <a:ahLst/>
              <a:cxnLst/>
              <a:rect l="l" t="t" r="r" b="b"/>
              <a:pathLst>
                <a:path w="1965" h="1906" extrusionOk="0">
                  <a:moveTo>
                    <a:pt x="0" y="0"/>
                  </a:moveTo>
                  <a:lnTo>
                    <a:pt x="0" y="1905"/>
                  </a:lnTo>
                  <a:lnTo>
                    <a:pt x="988" y="1524"/>
                  </a:lnTo>
                  <a:lnTo>
                    <a:pt x="1965" y="1905"/>
                  </a:lnTo>
                  <a:lnTo>
                    <a:pt x="19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2428875" y="3926200"/>
              <a:ext cx="597400" cy="117600"/>
            </a:xfrm>
            <a:custGeom>
              <a:avLst/>
              <a:gdLst/>
              <a:ahLst/>
              <a:cxnLst/>
              <a:rect l="l" t="t" r="r" b="b"/>
              <a:pathLst>
                <a:path w="23896" h="4704" extrusionOk="0">
                  <a:moveTo>
                    <a:pt x="0" y="1"/>
                  </a:moveTo>
                  <a:lnTo>
                    <a:pt x="0" y="4704"/>
                  </a:lnTo>
                  <a:lnTo>
                    <a:pt x="23896" y="4704"/>
                  </a:lnTo>
                  <a:lnTo>
                    <a:pt x="238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2169600" y="3926200"/>
              <a:ext cx="525100" cy="117600"/>
            </a:xfrm>
            <a:custGeom>
              <a:avLst/>
              <a:gdLst/>
              <a:ahLst/>
              <a:cxnLst/>
              <a:rect l="l" t="t" r="r" b="b"/>
              <a:pathLst>
                <a:path w="21004" h="4704" extrusionOk="0">
                  <a:moveTo>
                    <a:pt x="2346" y="1"/>
                  </a:moveTo>
                  <a:cubicBezTo>
                    <a:pt x="1048" y="1"/>
                    <a:pt x="1" y="1060"/>
                    <a:pt x="1" y="2358"/>
                  </a:cubicBezTo>
                  <a:cubicBezTo>
                    <a:pt x="1" y="3656"/>
                    <a:pt x="1060" y="4704"/>
                    <a:pt x="2346" y="4704"/>
                  </a:cubicBezTo>
                  <a:lnTo>
                    <a:pt x="21003" y="4704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2223175" y="3955375"/>
              <a:ext cx="471225" cy="60150"/>
            </a:xfrm>
            <a:custGeom>
              <a:avLst/>
              <a:gdLst/>
              <a:ahLst/>
              <a:cxnLst/>
              <a:rect l="l" t="t" r="r" b="b"/>
              <a:pathLst>
                <a:path w="18849" h="2406" extrusionOk="0">
                  <a:moveTo>
                    <a:pt x="1" y="1"/>
                  </a:moveTo>
                  <a:lnTo>
                    <a:pt x="1" y="2406"/>
                  </a:lnTo>
                  <a:lnTo>
                    <a:pt x="18848" y="2406"/>
                  </a:lnTo>
                  <a:lnTo>
                    <a:pt x="188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2694675" y="3955375"/>
              <a:ext cx="331900" cy="60150"/>
            </a:xfrm>
            <a:custGeom>
              <a:avLst/>
              <a:gdLst/>
              <a:ahLst/>
              <a:cxnLst/>
              <a:rect l="l" t="t" r="r" b="b"/>
              <a:pathLst>
                <a:path w="13276" h="2406" extrusionOk="0">
                  <a:moveTo>
                    <a:pt x="0" y="1"/>
                  </a:moveTo>
                  <a:lnTo>
                    <a:pt x="0" y="2406"/>
                  </a:lnTo>
                  <a:lnTo>
                    <a:pt x="13276" y="2406"/>
                  </a:lnTo>
                  <a:lnTo>
                    <a:pt x="13276" y="1"/>
                  </a:lnTo>
                  <a:close/>
                </a:path>
              </a:pathLst>
            </a:custGeom>
            <a:solidFill>
              <a:srgbClr val="3AC5CA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2393450" y="3961625"/>
              <a:ext cx="49125" cy="47350"/>
            </a:xfrm>
            <a:custGeom>
              <a:avLst/>
              <a:gdLst/>
              <a:ahLst/>
              <a:cxnLst/>
              <a:rect l="l" t="t" r="r" b="b"/>
              <a:pathLst>
                <a:path w="1965" h="1894" extrusionOk="0">
                  <a:moveTo>
                    <a:pt x="0" y="1"/>
                  </a:moveTo>
                  <a:lnTo>
                    <a:pt x="0" y="1894"/>
                  </a:lnTo>
                  <a:lnTo>
                    <a:pt x="988" y="1501"/>
                  </a:lnTo>
                  <a:lnTo>
                    <a:pt x="1965" y="1894"/>
                  </a:lnTo>
                  <a:lnTo>
                    <a:pt x="1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83E2EF7B-F7C5-BBDF-6C8F-53F0DA2AA747}"/>
              </a:ext>
            </a:extLst>
          </p:cNvPr>
          <p:cNvSpPr txBox="1"/>
          <p:nvPr/>
        </p:nvSpPr>
        <p:spPr>
          <a:xfrm>
            <a:off x="8687393" y="4572512"/>
            <a:ext cx="3013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954314748"/>
      </p:ext>
    </p:extLst>
  </p:cSld>
  <p:clrMapOvr>
    <a:masterClrMapping/>
  </p:clrMapOvr>
</p:sld>
</file>

<file path=ppt/theme/theme1.xml><?xml version="1.0" encoding="utf-8"?>
<a:theme xmlns:a="http://schemas.openxmlformats.org/drawingml/2006/main" name="Science Subject for Middle School - 6th Grade: Biology by Slidesgo">
  <a:themeElements>
    <a:clrScheme name="Simple Light">
      <a:dk1>
        <a:srgbClr val="000000"/>
      </a:dk1>
      <a:lt1>
        <a:srgbClr val="FFFFFF"/>
      </a:lt1>
      <a:dk2>
        <a:srgbClr val="0E4042"/>
      </a:dk2>
      <a:lt2>
        <a:srgbClr val="FFFFFF"/>
      </a:lt2>
      <a:accent1>
        <a:srgbClr val="CFF1F2"/>
      </a:accent1>
      <a:accent2>
        <a:srgbClr val="56B2DB"/>
      </a:accent2>
      <a:accent3>
        <a:srgbClr val="49E1E6"/>
      </a:accent3>
      <a:accent4>
        <a:srgbClr val="3AC5CA"/>
      </a:accent4>
      <a:accent5>
        <a:srgbClr val="FECBC8"/>
      </a:accent5>
      <a:accent6>
        <a:srgbClr val="FE9F9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703</Words>
  <Application>Microsoft Office PowerPoint</Application>
  <PresentationFormat>On-screen Show (16:9)</PresentationFormat>
  <Paragraphs>123</Paragraphs>
  <Slides>37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53" baseType="lpstr">
      <vt:lpstr>Times New Roman</vt:lpstr>
      <vt:lpstr>Roboto Condensed Light</vt:lpstr>
      <vt:lpstr>Nunito Black</vt:lpstr>
      <vt:lpstr>Lato</vt:lpstr>
      <vt:lpstr>Calibri</vt:lpstr>
      <vt:lpstr>Patrick Hand</vt:lpstr>
      <vt:lpstr>Permanent Marker</vt:lpstr>
      <vt:lpstr>Nunito</vt:lpstr>
      <vt:lpstr>IBM Plex Sans</vt:lpstr>
      <vt:lpstr>Wingdings</vt:lpstr>
      <vt:lpstr>Karla</vt:lpstr>
      <vt:lpstr>Arial</vt:lpstr>
      <vt:lpstr>Roboto Condensed</vt:lpstr>
      <vt:lpstr>Neucha</vt:lpstr>
      <vt:lpstr>Arial</vt:lpstr>
      <vt:lpstr>Science Subject for Middle School - 6th Grade: Biology by Slidesgo</vt:lpstr>
      <vt:lpstr>Automated Script</vt:lpstr>
      <vt:lpstr>Our Team</vt:lpstr>
      <vt:lpstr>TABLE OF CONTENTS</vt:lpstr>
      <vt:lpstr>PCG</vt:lpstr>
      <vt:lpstr>WHAT IS PCG?</vt:lpstr>
      <vt:lpstr>Applying methods of bioinformatics. </vt:lpstr>
      <vt:lpstr>Custom tkinter</vt:lpstr>
      <vt:lpstr>PowerPoint Presentation</vt:lpstr>
      <vt:lpstr>FASTQ to FASTA file</vt:lpstr>
      <vt:lpstr>FASTQ and FASTA file</vt:lpstr>
      <vt:lpstr>PowerPoint Presentation</vt:lpstr>
      <vt:lpstr>Pairwise Alignment</vt:lpstr>
      <vt:lpstr>Local Vs Global</vt:lpstr>
      <vt:lpstr>BLAST (Basic Local Alignment Search Tool)</vt:lpstr>
      <vt:lpstr>BLAST Steps</vt:lpstr>
      <vt:lpstr>BLAST Steps</vt:lpstr>
      <vt:lpstr>BLAST Steps</vt:lpstr>
      <vt:lpstr>Automated BLAST Script</vt:lpstr>
      <vt:lpstr>BLAST Results</vt:lpstr>
      <vt:lpstr>Multiple Sequence Alignment</vt:lpstr>
      <vt:lpstr>PowerPoint Presentation</vt:lpstr>
      <vt:lpstr>Phylogenetic tree</vt:lpstr>
      <vt:lpstr>PowerPoint Presentation</vt:lpstr>
      <vt:lpstr>Steps for phylogenetic tree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Statistical operations </vt:lpstr>
      <vt:lpstr>PowerPoint Presentation</vt:lpstr>
      <vt:lpstr>PowerPoint Presentation</vt:lpstr>
      <vt:lpstr>Visualization Of Sequence</vt:lpstr>
      <vt:lpstr>PowerPoint Presentation</vt:lpstr>
      <vt:lpstr>Thanks for listening.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SUBJECT FOR MIDDLE SCHOOL</dc:title>
  <dc:creator>LAPTOP</dc:creator>
  <cp:lastModifiedBy>Nadeen Nassif Mahmoud Said</cp:lastModifiedBy>
  <cp:revision>8</cp:revision>
  <dcterms:modified xsi:type="dcterms:W3CDTF">2022-07-09T17:11:20Z</dcterms:modified>
</cp:coreProperties>
</file>